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72" r:id="rId1"/>
  </p:sldMasterIdLst>
  <p:notesMasterIdLst>
    <p:notesMasterId r:id="rId82"/>
  </p:notesMasterIdLst>
  <p:sldIdLst>
    <p:sldId id="256" r:id="rId2"/>
    <p:sldId id="349" r:id="rId3"/>
    <p:sldId id="409" r:id="rId4"/>
    <p:sldId id="413" r:id="rId5"/>
    <p:sldId id="410" r:id="rId6"/>
    <p:sldId id="414" r:id="rId7"/>
    <p:sldId id="411" r:id="rId8"/>
    <p:sldId id="415" r:id="rId9"/>
    <p:sldId id="412" r:id="rId10"/>
    <p:sldId id="297" r:id="rId11"/>
    <p:sldId id="298" r:id="rId12"/>
    <p:sldId id="299" r:id="rId13"/>
    <p:sldId id="300" r:id="rId14"/>
    <p:sldId id="301" r:id="rId15"/>
    <p:sldId id="302" r:id="rId16"/>
    <p:sldId id="303" r:id="rId17"/>
    <p:sldId id="306" r:id="rId18"/>
    <p:sldId id="307" r:id="rId19"/>
    <p:sldId id="308" r:id="rId20"/>
    <p:sldId id="309" r:id="rId21"/>
    <p:sldId id="310" r:id="rId22"/>
    <p:sldId id="311" r:id="rId23"/>
    <p:sldId id="312" r:id="rId24"/>
    <p:sldId id="313" r:id="rId25"/>
    <p:sldId id="314" r:id="rId26"/>
    <p:sldId id="315" r:id="rId27"/>
    <p:sldId id="357" r:id="rId28"/>
    <p:sldId id="358" r:id="rId29"/>
    <p:sldId id="316" r:id="rId30"/>
    <p:sldId id="317" r:id="rId31"/>
    <p:sldId id="318" r:id="rId32"/>
    <p:sldId id="360" r:id="rId33"/>
    <p:sldId id="359" r:id="rId34"/>
    <p:sldId id="319" r:id="rId35"/>
    <p:sldId id="361" r:id="rId36"/>
    <p:sldId id="362" r:id="rId37"/>
    <p:sldId id="363" r:id="rId38"/>
    <p:sldId id="364" r:id="rId39"/>
    <p:sldId id="367" r:id="rId40"/>
    <p:sldId id="368" r:id="rId41"/>
    <p:sldId id="369" r:id="rId42"/>
    <p:sldId id="370" r:id="rId43"/>
    <p:sldId id="371" r:id="rId44"/>
    <p:sldId id="372" r:id="rId45"/>
    <p:sldId id="373" r:id="rId46"/>
    <p:sldId id="375" r:id="rId47"/>
    <p:sldId id="376" r:id="rId48"/>
    <p:sldId id="374" r:id="rId49"/>
    <p:sldId id="377" r:id="rId50"/>
    <p:sldId id="378" r:id="rId51"/>
    <p:sldId id="379" r:id="rId52"/>
    <p:sldId id="380" r:id="rId53"/>
    <p:sldId id="381" r:id="rId54"/>
    <p:sldId id="384" r:id="rId55"/>
    <p:sldId id="383" r:id="rId56"/>
    <p:sldId id="382" r:id="rId57"/>
    <p:sldId id="385" r:id="rId58"/>
    <p:sldId id="386" r:id="rId59"/>
    <p:sldId id="387" r:id="rId60"/>
    <p:sldId id="388" r:id="rId61"/>
    <p:sldId id="389" r:id="rId62"/>
    <p:sldId id="391" r:id="rId63"/>
    <p:sldId id="392" r:id="rId64"/>
    <p:sldId id="390" r:id="rId65"/>
    <p:sldId id="393" r:id="rId66"/>
    <p:sldId id="394" r:id="rId67"/>
    <p:sldId id="395" r:id="rId68"/>
    <p:sldId id="396" r:id="rId69"/>
    <p:sldId id="397" r:id="rId70"/>
    <p:sldId id="398" r:id="rId71"/>
    <p:sldId id="399" r:id="rId72"/>
    <p:sldId id="400" r:id="rId73"/>
    <p:sldId id="401" r:id="rId74"/>
    <p:sldId id="402" r:id="rId75"/>
    <p:sldId id="403" r:id="rId76"/>
    <p:sldId id="404" r:id="rId77"/>
    <p:sldId id="405" r:id="rId78"/>
    <p:sldId id="406" r:id="rId79"/>
    <p:sldId id="407" r:id="rId80"/>
    <p:sldId id="408" r:id="rId81"/>
  </p:sldIdLst>
  <p:sldSz cx="7775575" cy="5543550"/>
  <p:notesSz cx="6858000" cy="9144000"/>
  <p:embeddedFontLst>
    <p:embeddedFont>
      <p:font typeface="Calibri" panose="020F0502020204030204" pitchFamily="34" charset="0"/>
      <p:regular r:id="rId83"/>
      <p:bold r:id="rId84"/>
      <p:italic r:id="rId85"/>
      <p:boldItalic r:id="rId86"/>
    </p:embeddedFont>
    <p:embeddedFont>
      <p:font typeface="Calibri Light" panose="020F0302020204030204" pitchFamily="34" charset="0"/>
      <p:regular r:id="rId87"/>
      <p:italic r:id="rId88"/>
    </p:embeddedFont>
    <p:embeddedFont>
      <p:font typeface="Marvel" pitchFamily="2" charset="0"/>
      <p:regular r:id="rId89"/>
    </p:embeddedFont>
    <p:embeddedFont>
      <p:font typeface="Ubuntu" panose="020B0504030602030204" pitchFamily="34" charset="0"/>
      <p:regular r:id="rId90"/>
      <p:bold r:id="rId91"/>
      <p:italic r:id="rId92"/>
      <p:boldItalic r:id="rId93"/>
    </p:embeddedFont>
    <p:embeddedFont>
      <p:font typeface="Ubuntu Light" panose="020B0304030602030204" pitchFamily="34" charset="0"/>
      <p:regular r:id="rId94"/>
      <p:italic r:id="rId95"/>
    </p:embeddedFont>
  </p:embeddedFontLst>
  <p:defaultTextStyle>
    <a:defPPr>
      <a:defRPr lang="en-US"/>
    </a:defPPr>
    <a:lvl1pPr marL="0" algn="l" defTabSz="472516" rtl="0" eaLnBrk="1" latinLnBrk="0" hangingPunct="1">
      <a:defRPr sz="1860" kern="1200">
        <a:solidFill>
          <a:schemeClr val="tx1"/>
        </a:solidFill>
        <a:latin typeface="+mn-lt"/>
        <a:ea typeface="+mn-ea"/>
        <a:cs typeface="+mn-cs"/>
      </a:defRPr>
    </a:lvl1pPr>
    <a:lvl2pPr marL="472516" algn="l" defTabSz="472516" rtl="0" eaLnBrk="1" latinLnBrk="0" hangingPunct="1">
      <a:defRPr sz="1860" kern="1200">
        <a:solidFill>
          <a:schemeClr val="tx1"/>
        </a:solidFill>
        <a:latin typeface="+mn-lt"/>
        <a:ea typeface="+mn-ea"/>
        <a:cs typeface="+mn-cs"/>
      </a:defRPr>
    </a:lvl2pPr>
    <a:lvl3pPr marL="945032" algn="l" defTabSz="472516" rtl="0" eaLnBrk="1" latinLnBrk="0" hangingPunct="1">
      <a:defRPr sz="1860" kern="1200">
        <a:solidFill>
          <a:schemeClr val="tx1"/>
        </a:solidFill>
        <a:latin typeface="+mn-lt"/>
        <a:ea typeface="+mn-ea"/>
        <a:cs typeface="+mn-cs"/>
      </a:defRPr>
    </a:lvl3pPr>
    <a:lvl4pPr marL="1417549" algn="l" defTabSz="472516" rtl="0" eaLnBrk="1" latinLnBrk="0" hangingPunct="1">
      <a:defRPr sz="1860" kern="1200">
        <a:solidFill>
          <a:schemeClr val="tx1"/>
        </a:solidFill>
        <a:latin typeface="+mn-lt"/>
        <a:ea typeface="+mn-ea"/>
        <a:cs typeface="+mn-cs"/>
      </a:defRPr>
    </a:lvl4pPr>
    <a:lvl5pPr marL="1890065" algn="l" defTabSz="472516" rtl="0" eaLnBrk="1" latinLnBrk="0" hangingPunct="1">
      <a:defRPr sz="1860" kern="1200">
        <a:solidFill>
          <a:schemeClr val="tx1"/>
        </a:solidFill>
        <a:latin typeface="+mn-lt"/>
        <a:ea typeface="+mn-ea"/>
        <a:cs typeface="+mn-cs"/>
      </a:defRPr>
    </a:lvl5pPr>
    <a:lvl6pPr marL="2362581" algn="l" defTabSz="472516" rtl="0" eaLnBrk="1" latinLnBrk="0" hangingPunct="1">
      <a:defRPr sz="1860" kern="1200">
        <a:solidFill>
          <a:schemeClr val="tx1"/>
        </a:solidFill>
        <a:latin typeface="+mn-lt"/>
        <a:ea typeface="+mn-ea"/>
        <a:cs typeface="+mn-cs"/>
      </a:defRPr>
    </a:lvl6pPr>
    <a:lvl7pPr marL="2835097" algn="l" defTabSz="472516" rtl="0" eaLnBrk="1" latinLnBrk="0" hangingPunct="1">
      <a:defRPr sz="1860" kern="1200">
        <a:solidFill>
          <a:schemeClr val="tx1"/>
        </a:solidFill>
        <a:latin typeface="+mn-lt"/>
        <a:ea typeface="+mn-ea"/>
        <a:cs typeface="+mn-cs"/>
      </a:defRPr>
    </a:lvl7pPr>
    <a:lvl8pPr marL="3307613" algn="l" defTabSz="472516" rtl="0" eaLnBrk="1" latinLnBrk="0" hangingPunct="1">
      <a:defRPr sz="1860" kern="1200">
        <a:solidFill>
          <a:schemeClr val="tx1"/>
        </a:solidFill>
        <a:latin typeface="+mn-lt"/>
        <a:ea typeface="+mn-ea"/>
        <a:cs typeface="+mn-cs"/>
      </a:defRPr>
    </a:lvl8pPr>
    <a:lvl9pPr marL="3780130" algn="l" defTabSz="472516" rtl="0" eaLnBrk="1" latinLnBrk="0" hangingPunct="1">
      <a:defRPr sz="186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742"/>
    <p:restoredTop sz="96327"/>
  </p:normalViewPr>
  <p:slideViewPr>
    <p:cSldViewPr snapToGrid="0" snapToObjects="1">
      <p:cViewPr varScale="1">
        <p:scale>
          <a:sx n="153" d="100"/>
          <a:sy n="153" d="100"/>
        </p:scale>
        <p:origin x="78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2.fntdata"/><Relationship Id="rId89" Type="http://schemas.openxmlformats.org/officeDocument/2006/relationships/font" Target="fonts/font7.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8.fntdata"/><Relationship Id="rId95" Type="http://schemas.openxmlformats.org/officeDocument/2006/relationships/font" Target="fonts/font13.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1.fntdata"/><Relationship Id="rId88" Type="http://schemas.openxmlformats.org/officeDocument/2006/relationships/font" Target="fonts/font6.fntdata"/><Relationship Id="rId91" Type="http://schemas.openxmlformats.org/officeDocument/2006/relationships/font" Target="fonts/font9.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4.fntdata"/><Relationship Id="rId94" Type="http://schemas.openxmlformats.org/officeDocument/2006/relationships/font" Target="fonts/font12.fntdata"/><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5.fntdata"/><Relationship Id="rId61" Type="http://schemas.openxmlformats.org/officeDocument/2006/relationships/slide" Target="slides/slide60.xml"/><Relationship Id="rId82"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1.fntdata"/><Relationship Id="rId98"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19 37 511,'0'0'0,"-4"-7"0,0-1 0,0-1 512,1 3 96,3 6 32,-4-7 0,4 7-512,0 0-128,0 0 0,0 0 0</inkml:trace>
</inkml:ink>
</file>

<file path=ppt/media/image1.jpg>
</file>

<file path=ppt/media/image2.png>
</file>

<file path=ppt/media/image3.png>
</file>

<file path=ppt/media/image4.tiff>
</file>

<file path=ppt/media/image5.tif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10/02/2022</a:t>
            </a:fld>
            <a:endParaRPr lang="en-NL"/>
          </a:p>
        </p:txBody>
      </p:sp>
      <p:sp>
        <p:nvSpPr>
          <p:cNvPr id="4" name="Slide Image Placeholder 3"/>
          <p:cNvSpPr>
            <a:spLocks noGrp="1" noRot="1" noChangeAspect="1"/>
          </p:cNvSpPr>
          <p:nvPr>
            <p:ph type="sldImg" idx="2"/>
          </p:nvPr>
        </p:nvSpPr>
        <p:spPr>
          <a:xfrm>
            <a:off x="1265238" y="1143000"/>
            <a:ext cx="43275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39315" rtl="0" eaLnBrk="1" latinLnBrk="0" hangingPunct="1">
      <a:defRPr sz="839" kern="1200">
        <a:solidFill>
          <a:schemeClr val="tx1"/>
        </a:solidFill>
        <a:latin typeface="+mn-lt"/>
        <a:ea typeface="+mn-ea"/>
        <a:cs typeface="+mn-cs"/>
      </a:defRPr>
    </a:lvl1pPr>
    <a:lvl2pPr marL="319657" algn="l" defTabSz="639315" rtl="0" eaLnBrk="1" latinLnBrk="0" hangingPunct="1">
      <a:defRPr sz="839" kern="1200">
        <a:solidFill>
          <a:schemeClr val="tx1"/>
        </a:solidFill>
        <a:latin typeface="+mn-lt"/>
        <a:ea typeface="+mn-ea"/>
        <a:cs typeface="+mn-cs"/>
      </a:defRPr>
    </a:lvl2pPr>
    <a:lvl3pPr marL="639315" algn="l" defTabSz="639315" rtl="0" eaLnBrk="1" latinLnBrk="0" hangingPunct="1">
      <a:defRPr sz="839" kern="1200">
        <a:solidFill>
          <a:schemeClr val="tx1"/>
        </a:solidFill>
        <a:latin typeface="+mn-lt"/>
        <a:ea typeface="+mn-ea"/>
        <a:cs typeface="+mn-cs"/>
      </a:defRPr>
    </a:lvl3pPr>
    <a:lvl4pPr marL="958971" algn="l" defTabSz="639315" rtl="0" eaLnBrk="1" latinLnBrk="0" hangingPunct="1">
      <a:defRPr sz="839" kern="1200">
        <a:solidFill>
          <a:schemeClr val="tx1"/>
        </a:solidFill>
        <a:latin typeface="+mn-lt"/>
        <a:ea typeface="+mn-ea"/>
        <a:cs typeface="+mn-cs"/>
      </a:defRPr>
    </a:lvl4pPr>
    <a:lvl5pPr marL="1278629" algn="l" defTabSz="639315" rtl="0" eaLnBrk="1" latinLnBrk="0" hangingPunct="1">
      <a:defRPr sz="839" kern="1200">
        <a:solidFill>
          <a:schemeClr val="tx1"/>
        </a:solidFill>
        <a:latin typeface="+mn-lt"/>
        <a:ea typeface="+mn-ea"/>
        <a:cs typeface="+mn-cs"/>
      </a:defRPr>
    </a:lvl5pPr>
    <a:lvl6pPr marL="1598286" algn="l" defTabSz="639315" rtl="0" eaLnBrk="1" latinLnBrk="0" hangingPunct="1">
      <a:defRPr sz="839" kern="1200">
        <a:solidFill>
          <a:schemeClr val="tx1"/>
        </a:solidFill>
        <a:latin typeface="+mn-lt"/>
        <a:ea typeface="+mn-ea"/>
        <a:cs typeface="+mn-cs"/>
      </a:defRPr>
    </a:lvl6pPr>
    <a:lvl7pPr marL="1917943" algn="l" defTabSz="639315" rtl="0" eaLnBrk="1" latinLnBrk="0" hangingPunct="1">
      <a:defRPr sz="839" kern="1200">
        <a:solidFill>
          <a:schemeClr val="tx1"/>
        </a:solidFill>
        <a:latin typeface="+mn-lt"/>
        <a:ea typeface="+mn-ea"/>
        <a:cs typeface="+mn-cs"/>
      </a:defRPr>
    </a:lvl7pPr>
    <a:lvl8pPr marL="2237601" algn="l" defTabSz="639315" rtl="0" eaLnBrk="1" latinLnBrk="0" hangingPunct="1">
      <a:defRPr sz="839" kern="1200">
        <a:solidFill>
          <a:schemeClr val="tx1"/>
        </a:solidFill>
        <a:latin typeface="+mn-lt"/>
        <a:ea typeface="+mn-ea"/>
        <a:cs typeface="+mn-cs"/>
      </a:defRPr>
    </a:lvl8pPr>
    <a:lvl9pPr marL="2557257" algn="l" defTabSz="639315" rtl="0" eaLnBrk="1" latinLnBrk="0" hangingPunct="1">
      <a:defRPr sz="83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11</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3141997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19</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35</a:t>
            </a:fld>
            <a:endParaRPr lang="en-NL"/>
          </a:p>
        </p:txBody>
      </p:sp>
    </p:spTree>
    <p:extLst>
      <p:ext uri="{BB962C8B-B14F-4D97-AF65-F5344CB8AC3E}">
        <p14:creationId xmlns:p14="http://schemas.microsoft.com/office/powerpoint/2010/main" val="20305723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SF Title car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80DA36A-1C38-474C-8BA5-91B0D575BB8A}"/>
              </a:ext>
            </a:extLst>
          </p:cNvPr>
          <p:cNvSpPr/>
          <p:nvPr/>
        </p:nvSpPr>
        <p:spPr>
          <a:xfrm>
            <a:off x="673270" y="679541"/>
            <a:ext cx="6507169" cy="4106310"/>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762">
              <a:latin typeface="Marvel" pitchFamily="2" charset="0"/>
            </a:endParaRPr>
          </a:p>
        </p:txBody>
      </p:sp>
      <p:sp>
        <p:nvSpPr>
          <p:cNvPr id="6" name="Title 5">
            <a:extLst>
              <a:ext uri="{FF2B5EF4-FFF2-40B4-BE49-F238E27FC236}">
                <a16:creationId xmlns:a16="http://schemas.microsoft.com/office/drawing/2014/main" id="{527F4804-39D8-BE4A-BE12-DC1186D56A18}"/>
              </a:ext>
            </a:extLst>
          </p:cNvPr>
          <p:cNvSpPr>
            <a:spLocks noGrp="1"/>
          </p:cNvSpPr>
          <p:nvPr>
            <p:ph type="title" hasCustomPrompt="1"/>
          </p:nvPr>
        </p:nvSpPr>
        <p:spPr>
          <a:xfrm>
            <a:off x="1123329" y="2236027"/>
            <a:ext cx="5607059" cy="1071497"/>
          </a:xfrm>
        </p:spPr>
        <p:txBody>
          <a:bodyPr>
            <a:noAutofit/>
          </a:bodyPr>
          <a:lstStyle>
            <a:lvl1pPr algn="ctr">
              <a:defRPr sz="9155">
                <a:latin typeface="Marvel" pitchFamily="2" charset="0"/>
              </a:defRPr>
            </a:lvl1pPr>
          </a:lstStyle>
          <a:p>
            <a:r>
              <a:rPr lang="en-GB" dirty="0"/>
              <a:t>CLICK TO EDIT</a:t>
            </a:r>
            <a:endParaRPr lang="en-NL" dirty="0"/>
          </a:p>
        </p:txBody>
      </p:sp>
      <p:sp>
        <p:nvSpPr>
          <p:cNvPr id="8" name="Text Placeholder 7">
            <a:extLst>
              <a:ext uri="{FF2B5EF4-FFF2-40B4-BE49-F238E27FC236}">
                <a16:creationId xmlns:a16="http://schemas.microsoft.com/office/drawing/2014/main" id="{4003B836-2EC2-CB49-8F4E-11043FBEF695}"/>
              </a:ext>
            </a:extLst>
          </p:cNvPr>
          <p:cNvSpPr>
            <a:spLocks noGrp="1"/>
          </p:cNvSpPr>
          <p:nvPr>
            <p:ph type="body" sz="quarter" idx="10" hasCustomPrompt="1"/>
          </p:nvPr>
        </p:nvSpPr>
        <p:spPr>
          <a:xfrm>
            <a:off x="1123328" y="3275832"/>
            <a:ext cx="5607059" cy="250711"/>
          </a:xfrm>
        </p:spPr>
        <p:txBody>
          <a:bodyPr>
            <a:normAutofit/>
          </a:bodyPr>
          <a:lstStyle>
            <a:lvl1pPr marL="0" indent="0" algn="ctr">
              <a:buNone/>
              <a:defRPr sz="1018">
                <a:solidFill>
                  <a:schemeClr val="tx1">
                    <a:lumMod val="50000"/>
                    <a:lumOff val="50000"/>
                  </a:schemeClr>
                </a:solidFill>
                <a:latin typeface="Ubuntu" panose="020B0504030602030204" pitchFamily="34" charset="0"/>
              </a:defRPr>
            </a:lvl1pPr>
            <a:lvl2pPr marL="365337" indent="0">
              <a:buNone/>
              <a:defRPr/>
            </a:lvl2pPr>
            <a:lvl3pPr marL="730675" indent="0">
              <a:buNone/>
              <a:defRPr/>
            </a:lvl3pPr>
            <a:lvl4pPr marL="1096012" indent="0">
              <a:buNone/>
              <a:defRPr/>
            </a:lvl4pPr>
            <a:lvl5pPr marL="1461348" indent="0">
              <a:buNone/>
              <a:defRPr/>
            </a:lvl5pPr>
          </a:lstStyle>
          <a:p>
            <a:pPr lvl="0"/>
            <a:r>
              <a:rPr lang="en-NL" dirty="0"/>
              <a:t>Subtitle here</a:t>
            </a:r>
          </a:p>
        </p:txBody>
      </p:sp>
    </p:spTree>
    <p:extLst>
      <p:ext uri="{BB962C8B-B14F-4D97-AF65-F5344CB8AC3E}">
        <p14:creationId xmlns:p14="http://schemas.microsoft.com/office/powerpoint/2010/main" val="3775986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SF Green Card single">
    <p:bg>
      <p:bgPr>
        <a:solidFill>
          <a:srgbClr val="941100"/>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6A9F982-038B-BC4E-BF40-48DAFACF2F56}"/>
              </a:ext>
            </a:extLst>
          </p:cNvPr>
          <p:cNvGrpSpPr/>
          <p:nvPr/>
        </p:nvGrpSpPr>
        <p:grpSpPr>
          <a:xfrm>
            <a:off x="2962858" y="2891832"/>
            <a:ext cx="1849858" cy="559962"/>
            <a:chOff x="2962857" y="3305119"/>
            <a:chExt cx="1849858" cy="559962"/>
          </a:xfrm>
        </p:grpSpPr>
        <p:sp>
          <p:nvSpPr>
            <p:cNvPr id="8" name="Diamond 7">
              <a:extLst>
                <a:ext uri="{FF2B5EF4-FFF2-40B4-BE49-F238E27FC236}">
                  <a16:creationId xmlns:a16="http://schemas.microsoft.com/office/drawing/2014/main" id="{BA9AA9C1-B36D-1B48-B90D-C30FF369FD99}"/>
                </a:ext>
              </a:extLst>
            </p:cNvPr>
            <p:cNvSpPr/>
            <p:nvPr/>
          </p:nvSpPr>
          <p:spPr>
            <a:xfrm>
              <a:off x="2962857" y="331489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9" name="Diamond 8">
              <a:extLst>
                <a:ext uri="{FF2B5EF4-FFF2-40B4-BE49-F238E27FC236}">
                  <a16:creationId xmlns:a16="http://schemas.microsoft.com/office/drawing/2014/main" id="{D7FF9DA6-82D3-A24F-94E9-15D36287CE3C}"/>
                </a:ext>
              </a:extLst>
            </p:cNvPr>
            <p:cNvSpPr/>
            <p:nvPr/>
          </p:nvSpPr>
          <p:spPr>
            <a:xfrm>
              <a:off x="3612691"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0" name="Diamond 9">
              <a:extLst>
                <a:ext uri="{FF2B5EF4-FFF2-40B4-BE49-F238E27FC236}">
                  <a16:creationId xmlns:a16="http://schemas.microsoft.com/office/drawing/2014/main" id="{D83E59DE-EC06-4E4C-AACF-72A7A350DB1D}"/>
                </a:ext>
              </a:extLst>
            </p:cNvPr>
            <p:cNvSpPr/>
            <p:nvPr/>
          </p:nvSpPr>
          <p:spPr>
            <a:xfrm>
              <a:off x="4262525"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979687"/>
            <a:ext cx="6336704" cy="792089"/>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spTree>
    <p:extLst>
      <p:ext uri="{BB962C8B-B14F-4D97-AF65-F5344CB8AC3E}">
        <p14:creationId xmlns:p14="http://schemas.microsoft.com/office/powerpoint/2010/main" val="1317421693"/>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1344" userDrawn="1">
          <p15:clr>
            <a:srgbClr val="FBAE40"/>
          </p15:clr>
        </p15:guide>
        <p15:guide id="4" orient="horz" pos="2289"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SF Green Card double">
    <p:bg>
      <p:bgPr>
        <a:solidFill>
          <a:srgbClr val="941100"/>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6A9F982-038B-BC4E-BF40-48DAFACF2F56}"/>
              </a:ext>
            </a:extLst>
          </p:cNvPr>
          <p:cNvGrpSpPr/>
          <p:nvPr/>
        </p:nvGrpSpPr>
        <p:grpSpPr>
          <a:xfrm>
            <a:off x="2962857" y="3275831"/>
            <a:ext cx="1849858" cy="559962"/>
            <a:chOff x="2962857" y="3305119"/>
            <a:chExt cx="1849858" cy="559962"/>
          </a:xfrm>
        </p:grpSpPr>
        <p:sp>
          <p:nvSpPr>
            <p:cNvPr id="8" name="Diamond 7">
              <a:extLst>
                <a:ext uri="{FF2B5EF4-FFF2-40B4-BE49-F238E27FC236}">
                  <a16:creationId xmlns:a16="http://schemas.microsoft.com/office/drawing/2014/main" id="{BA9AA9C1-B36D-1B48-B90D-C30FF369FD99}"/>
                </a:ext>
              </a:extLst>
            </p:cNvPr>
            <p:cNvSpPr/>
            <p:nvPr/>
          </p:nvSpPr>
          <p:spPr>
            <a:xfrm>
              <a:off x="2962857" y="331489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9" name="Diamond 8">
              <a:extLst>
                <a:ext uri="{FF2B5EF4-FFF2-40B4-BE49-F238E27FC236}">
                  <a16:creationId xmlns:a16="http://schemas.microsoft.com/office/drawing/2014/main" id="{D7FF9DA6-82D3-A24F-94E9-15D36287CE3C}"/>
                </a:ext>
              </a:extLst>
            </p:cNvPr>
            <p:cNvSpPr/>
            <p:nvPr/>
          </p:nvSpPr>
          <p:spPr>
            <a:xfrm>
              <a:off x="3612691"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0" name="Diamond 9">
              <a:extLst>
                <a:ext uri="{FF2B5EF4-FFF2-40B4-BE49-F238E27FC236}">
                  <a16:creationId xmlns:a16="http://schemas.microsoft.com/office/drawing/2014/main" id="{D83E59DE-EC06-4E4C-AACF-72A7A350DB1D}"/>
                </a:ext>
              </a:extLst>
            </p:cNvPr>
            <p:cNvSpPr/>
            <p:nvPr/>
          </p:nvSpPr>
          <p:spPr>
            <a:xfrm>
              <a:off x="4262525"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547640"/>
            <a:ext cx="6336704" cy="1576187"/>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spTree>
    <p:extLst>
      <p:ext uri="{BB962C8B-B14F-4D97-AF65-F5344CB8AC3E}">
        <p14:creationId xmlns:p14="http://schemas.microsoft.com/office/powerpoint/2010/main" val="3416786103"/>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1109" userDrawn="1">
          <p15:clr>
            <a:srgbClr val="FBAE40"/>
          </p15:clr>
        </p15:guide>
        <p15:guide id="4" orient="horz" pos="252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_SF Green Card triple">
    <p:bg>
      <p:bgPr>
        <a:solidFill>
          <a:srgbClr val="941100"/>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6A9F982-038B-BC4E-BF40-48DAFACF2F56}"/>
              </a:ext>
            </a:extLst>
          </p:cNvPr>
          <p:cNvGrpSpPr/>
          <p:nvPr/>
        </p:nvGrpSpPr>
        <p:grpSpPr>
          <a:xfrm>
            <a:off x="2962857" y="3635871"/>
            <a:ext cx="1849858" cy="559962"/>
            <a:chOff x="2962857" y="3305119"/>
            <a:chExt cx="1849858" cy="559962"/>
          </a:xfrm>
        </p:grpSpPr>
        <p:sp>
          <p:nvSpPr>
            <p:cNvPr id="8" name="Diamond 7">
              <a:extLst>
                <a:ext uri="{FF2B5EF4-FFF2-40B4-BE49-F238E27FC236}">
                  <a16:creationId xmlns:a16="http://schemas.microsoft.com/office/drawing/2014/main" id="{BA9AA9C1-B36D-1B48-B90D-C30FF369FD99}"/>
                </a:ext>
              </a:extLst>
            </p:cNvPr>
            <p:cNvSpPr/>
            <p:nvPr/>
          </p:nvSpPr>
          <p:spPr>
            <a:xfrm>
              <a:off x="2962857" y="331489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9" name="Diamond 8">
              <a:extLst>
                <a:ext uri="{FF2B5EF4-FFF2-40B4-BE49-F238E27FC236}">
                  <a16:creationId xmlns:a16="http://schemas.microsoft.com/office/drawing/2014/main" id="{D7FF9DA6-82D3-A24F-94E9-15D36287CE3C}"/>
                </a:ext>
              </a:extLst>
            </p:cNvPr>
            <p:cNvSpPr/>
            <p:nvPr/>
          </p:nvSpPr>
          <p:spPr>
            <a:xfrm>
              <a:off x="3612691"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0" name="Diamond 9">
              <a:extLst>
                <a:ext uri="{FF2B5EF4-FFF2-40B4-BE49-F238E27FC236}">
                  <a16:creationId xmlns:a16="http://schemas.microsoft.com/office/drawing/2014/main" id="{D83E59DE-EC06-4E4C-AACF-72A7A350DB1D}"/>
                </a:ext>
              </a:extLst>
            </p:cNvPr>
            <p:cNvSpPr/>
            <p:nvPr/>
          </p:nvSpPr>
          <p:spPr>
            <a:xfrm>
              <a:off x="4262525"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115591"/>
            <a:ext cx="6336704" cy="2368275"/>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spTree>
    <p:extLst>
      <p:ext uri="{BB962C8B-B14F-4D97-AF65-F5344CB8AC3E}">
        <p14:creationId xmlns:p14="http://schemas.microsoft.com/office/powerpoint/2010/main" val="614462836"/>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873" userDrawn="1">
          <p15:clr>
            <a:srgbClr val="FBAE40"/>
          </p15:clr>
        </p15:guide>
        <p15:guide id="4" orient="horz" pos="2761"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F Purple Card single">
    <p:bg>
      <p:bgPr>
        <a:solidFill>
          <a:srgbClr val="7030A0"/>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979687"/>
            <a:ext cx="6336704" cy="792089"/>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grpSp>
        <p:nvGrpSpPr>
          <p:cNvPr id="15" name="Group 14">
            <a:extLst>
              <a:ext uri="{FF2B5EF4-FFF2-40B4-BE49-F238E27FC236}">
                <a16:creationId xmlns:a16="http://schemas.microsoft.com/office/drawing/2014/main" id="{820C60EC-2F2F-6D47-9DF0-612797885783}"/>
              </a:ext>
            </a:extLst>
          </p:cNvPr>
          <p:cNvGrpSpPr/>
          <p:nvPr/>
        </p:nvGrpSpPr>
        <p:grpSpPr>
          <a:xfrm>
            <a:off x="3083369" y="2915792"/>
            <a:ext cx="1608838" cy="456633"/>
            <a:chOff x="3071037" y="3275831"/>
            <a:chExt cx="1608838" cy="456633"/>
          </a:xfrm>
        </p:grpSpPr>
        <p:sp>
          <p:nvSpPr>
            <p:cNvPr id="16" name="Oval 15">
              <a:extLst>
                <a:ext uri="{FF2B5EF4-FFF2-40B4-BE49-F238E27FC236}">
                  <a16:creationId xmlns:a16="http://schemas.microsoft.com/office/drawing/2014/main" id="{0C4D6782-4BC5-474E-918A-6E50DA0E7190}"/>
                </a:ext>
              </a:extLst>
            </p:cNvPr>
            <p:cNvSpPr/>
            <p:nvPr/>
          </p:nvSpPr>
          <p:spPr>
            <a:xfrm>
              <a:off x="3071037" y="3275834"/>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7" name="Oval 16">
              <a:extLst>
                <a:ext uri="{FF2B5EF4-FFF2-40B4-BE49-F238E27FC236}">
                  <a16:creationId xmlns:a16="http://schemas.microsoft.com/office/drawing/2014/main" id="{D0931F89-E494-F847-9320-BFE47B71171B}"/>
                </a:ext>
              </a:extLst>
            </p:cNvPr>
            <p:cNvSpPr/>
            <p:nvPr/>
          </p:nvSpPr>
          <p:spPr>
            <a:xfrm>
              <a:off x="3659433" y="3275832"/>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8" name="Oval 17">
              <a:extLst>
                <a:ext uri="{FF2B5EF4-FFF2-40B4-BE49-F238E27FC236}">
                  <a16:creationId xmlns:a16="http://schemas.microsoft.com/office/drawing/2014/main" id="{D955E520-0FC9-554F-80A6-322FD212AB3E}"/>
                </a:ext>
              </a:extLst>
            </p:cNvPr>
            <p:cNvSpPr/>
            <p:nvPr/>
          </p:nvSpPr>
          <p:spPr>
            <a:xfrm>
              <a:off x="4223165" y="3275831"/>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Tree>
    <p:extLst>
      <p:ext uri="{BB962C8B-B14F-4D97-AF65-F5344CB8AC3E}">
        <p14:creationId xmlns:p14="http://schemas.microsoft.com/office/powerpoint/2010/main" val="2535259411"/>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1344" userDrawn="1">
          <p15:clr>
            <a:srgbClr val="FBAE40"/>
          </p15:clr>
        </p15:guide>
        <p15:guide id="4" orient="horz" pos="2289"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F Purple Card double">
    <p:bg>
      <p:bgPr>
        <a:solidFill>
          <a:srgbClr val="7030A0"/>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547640"/>
            <a:ext cx="6336704" cy="1576187"/>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grpSp>
        <p:nvGrpSpPr>
          <p:cNvPr id="2" name="Group 1">
            <a:extLst>
              <a:ext uri="{FF2B5EF4-FFF2-40B4-BE49-F238E27FC236}">
                <a16:creationId xmlns:a16="http://schemas.microsoft.com/office/drawing/2014/main" id="{73F77197-5E69-2C47-9DD6-8CFAB7E9CEA2}"/>
              </a:ext>
            </a:extLst>
          </p:cNvPr>
          <p:cNvGrpSpPr/>
          <p:nvPr/>
        </p:nvGrpSpPr>
        <p:grpSpPr>
          <a:xfrm>
            <a:off x="3071037" y="3275832"/>
            <a:ext cx="1608838" cy="456633"/>
            <a:chOff x="3071037" y="3275831"/>
            <a:chExt cx="1608838" cy="456633"/>
          </a:xfrm>
        </p:grpSpPr>
        <p:sp>
          <p:nvSpPr>
            <p:cNvPr id="17" name="Oval 16">
              <a:extLst>
                <a:ext uri="{FF2B5EF4-FFF2-40B4-BE49-F238E27FC236}">
                  <a16:creationId xmlns:a16="http://schemas.microsoft.com/office/drawing/2014/main" id="{EC48C407-F50A-1E4B-8007-274D2CA7F92C}"/>
                </a:ext>
              </a:extLst>
            </p:cNvPr>
            <p:cNvSpPr/>
            <p:nvPr/>
          </p:nvSpPr>
          <p:spPr>
            <a:xfrm>
              <a:off x="3071037" y="3275834"/>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8" name="Oval 17">
              <a:extLst>
                <a:ext uri="{FF2B5EF4-FFF2-40B4-BE49-F238E27FC236}">
                  <a16:creationId xmlns:a16="http://schemas.microsoft.com/office/drawing/2014/main" id="{E30B6E7E-487D-7445-A4B7-30C602D743F7}"/>
                </a:ext>
              </a:extLst>
            </p:cNvPr>
            <p:cNvSpPr/>
            <p:nvPr/>
          </p:nvSpPr>
          <p:spPr>
            <a:xfrm>
              <a:off x="3659433" y="3275832"/>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9" name="Oval 18">
              <a:extLst>
                <a:ext uri="{FF2B5EF4-FFF2-40B4-BE49-F238E27FC236}">
                  <a16:creationId xmlns:a16="http://schemas.microsoft.com/office/drawing/2014/main" id="{2E04C47A-7ABC-4840-B764-7AB801AE1035}"/>
                </a:ext>
              </a:extLst>
            </p:cNvPr>
            <p:cNvSpPr/>
            <p:nvPr/>
          </p:nvSpPr>
          <p:spPr>
            <a:xfrm>
              <a:off x="4223165" y="3275831"/>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Tree>
    <p:extLst>
      <p:ext uri="{BB962C8B-B14F-4D97-AF65-F5344CB8AC3E}">
        <p14:creationId xmlns:p14="http://schemas.microsoft.com/office/powerpoint/2010/main" val="786794794"/>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1109" userDrawn="1">
          <p15:clr>
            <a:srgbClr val="FBAE40"/>
          </p15:clr>
        </p15:guide>
        <p15:guide id="4" orient="horz" pos="252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F Purple Card triple">
    <p:bg>
      <p:bgPr>
        <a:solidFill>
          <a:srgbClr val="7030A0"/>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115591"/>
            <a:ext cx="6336704" cy="2368275"/>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grpSp>
        <p:nvGrpSpPr>
          <p:cNvPr id="20" name="Group 19">
            <a:extLst>
              <a:ext uri="{FF2B5EF4-FFF2-40B4-BE49-F238E27FC236}">
                <a16:creationId xmlns:a16="http://schemas.microsoft.com/office/drawing/2014/main" id="{C34ED96A-C81E-0A42-9CF6-E4D81333DE69}"/>
              </a:ext>
            </a:extLst>
          </p:cNvPr>
          <p:cNvGrpSpPr/>
          <p:nvPr/>
        </p:nvGrpSpPr>
        <p:grpSpPr>
          <a:xfrm>
            <a:off x="3083368" y="3635872"/>
            <a:ext cx="1608838" cy="456633"/>
            <a:chOff x="3071037" y="3275831"/>
            <a:chExt cx="1608838" cy="456633"/>
          </a:xfrm>
        </p:grpSpPr>
        <p:sp>
          <p:nvSpPr>
            <p:cNvPr id="21" name="Oval 20">
              <a:extLst>
                <a:ext uri="{FF2B5EF4-FFF2-40B4-BE49-F238E27FC236}">
                  <a16:creationId xmlns:a16="http://schemas.microsoft.com/office/drawing/2014/main" id="{8C11837A-7E93-4D49-83B1-51B53EAAD09E}"/>
                </a:ext>
              </a:extLst>
            </p:cNvPr>
            <p:cNvSpPr/>
            <p:nvPr/>
          </p:nvSpPr>
          <p:spPr>
            <a:xfrm>
              <a:off x="3071037" y="3275834"/>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22" name="Oval 21">
              <a:extLst>
                <a:ext uri="{FF2B5EF4-FFF2-40B4-BE49-F238E27FC236}">
                  <a16:creationId xmlns:a16="http://schemas.microsoft.com/office/drawing/2014/main" id="{089C0636-C6CD-FA4D-ADFE-E024B3268805}"/>
                </a:ext>
              </a:extLst>
            </p:cNvPr>
            <p:cNvSpPr/>
            <p:nvPr/>
          </p:nvSpPr>
          <p:spPr>
            <a:xfrm>
              <a:off x="3659433" y="3275832"/>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23" name="Oval 22">
              <a:extLst>
                <a:ext uri="{FF2B5EF4-FFF2-40B4-BE49-F238E27FC236}">
                  <a16:creationId xmlns:a16="http://schemas.microsoft.com/office/drawing/2014/main" id="{9B3A0C57-9FB3-4D4E-8AB4-101445966097}"/>
                </a:ext>
              </a:extLst>
            </p:cNvPr>
            <p:cNvSpPr/>
            <p:nvPr/>
          </p:nvSpPr>
          <p:spPr>
            <a:xfrm>
              <a:off x="4223165" y="3275831"/>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Tree>
    <p:extLst>
      <p:ext uri="{BB962C8B-B14F-4D97-AF65-F5344CB8AC3E}">
        <p14:creationId xmlns:p14="http://schemas.microsoft.com/office/powerpoint/2010/main" val="2816077658"/>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873" userDrawn="1">
          <p15:clr>
            <a:srgbClr val="FBAE40"/>
          </p15:clr>
        </p15:guide>
        <p15:guide id="4" orient="horz" pos="2761"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SF Purple Card single">
    <p:bg>
      <p:bgPr>
        <a:solidFill>
          <a:srgbClr val="002060"/>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979687"/>
            <a:ext cx="6336704" cy="792089"/>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grpSp>
        <p:nvGrpSpPr>
          <p:cNvPr id="15" name="Group 14">
            <a:extLst>
              <a:ext uri="{FF2B5EF4-FFF2-40B4-BE49-F238E27FC236}">
                <a16:creationId xmlns:a16="http://schemas.microsoft.com/office/drawing/2014/main" id="{820C60EC-2F2F-6D47-9DF0-612797885783}"/>
              </a:ext>
            </a:extLst>
          </p:cNvPr>
          <p:cNvGrpSpPr/>
          <p:nvPr/>
        </p:nvGrpSpPr>
        <p:grpSpPr>
          <a:xfrm>
            <a:off x="3083369" y="2915792"/>
            <a:ext cx="1608838" cy="456633"/>
            <a:chOff x="3071037" y="3275831"/>
            <a:chExt cx="1608838" cy="456633"/>
          </a:xfrm>
        </p:grpSpPr>
        <p:sp>
          <p:nvSpPr>
            <p:cNvPr id="16" name="Oval 15">
              <a:extLst>
                <a:ext uri="{FF2B5EF4-FFF2-40B4-BE49-F238E27FC236}">
                  <a16:creationId xmlns:a16="http://schemas.microsoft.com/office/drawing/2014/main" id="{0C4D6782-4BC5-474E-918A-6E50DA0E7190}"/>
                </a:ext>
              </a:extLst>
            </p:cNvPr>
            <p:cNvSpPr/>
            <p:nvPr/>
          </p:nvSpPr>
          <p:spPr>
            <a:xfrm>
              <a:off x="3071037" y="3275834"/>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7" name="Oval 16">
              <a:extLst>
                <a:ext uri="{FF2B5EF4-FFF2-40B4-BE49-F238E27FC236}">
                  <a16:creationId xmlns:a16="http://schemas.microsoft.com/office/drawing/2014/main" id="{D0931F89-E494-F847-9320-BFE47B71171B}"/>
                </a:ext>
              </a:extLst>
            </p:cNvPr>
            <p:cNvSpPr/>
            <p:nvPr/>
          </p:nvSpPr>
          <p:spPr>
            <a:xfrm>
              <a:off x="3659433" y="3275832"/>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8" name="Oval 17">
              <a:extLst>
                <a:ext uri="{FF2B5EF4-FFF2-40B4-BE49-F238E27FC236}">
                  <a16:creationId xmlns:a16="http://schemas.microsoft.com/office/drawing/2014/main" id="{D955E520-0FC9-554F-80A6-322FD212AB3E}"/>
                </a:ext>
              </a:extLst>
            </p:cNvPr>
            <p:cNvSpPr/>
            <p:nvPr/>
          </p:nvSpPr>
          <p:spPr>
            <a:xfrm>
              <a:off x="4223165" y="3275831"/>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Tree>
    <p:extLst>
      <p:ext uri="{BB962C8B-B14F-4D97-AF65-F5344CB8AC3E}">
        <p14:creationId xmlns:p14="http://schemas.microsoft.com/office/powerpoint/2010/main" val="2032553430"/>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1344" userDrawn="1">
          <p15:clr>
            <a:srgbClr val="FBAE40"/>
          </p15:clr>
        </p15:guide>
        <p15:guide id="4" orient="horz" pos="2289"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SF Purple Card double">
    <p:bg>
      <p:bgPr>
        <a:solidFill>
          <a:srgbClr val="002060"/>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547640"/>
            <a:ext cx="6336704" cy="1576187"/>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grpSp>
        <p:nvGrpSpPr>
          <p:cNvPr id="2" name="Group 1">
            <a:extLst>
              <a:ext uri="{FF2B5EF4-FFF2-40B4-BE49-F238E27FC236}">
                <a16:creationId xmlns:a16="http://schemas.microsoft.com/office/drawing/2014/main" id="{73F77197-5E69-2C47-9DD6-8CFAB7E9CEA2}"/>
              </a:ext>
            </a:extLst>
          </p:cNvPr>
          <p:cNvGrpSpPr/>
          <p:nvPr/>
        </p:nvGrpSpPr>
        <p:grpSpPr>
          <a:xfrm>
            <a:off x="3071037" y="3275832"/>
            <a:ext cx="1608838" cy="456633"/>
            <a:chOff x="3071037" y="3275831"/>
            <a:chExt cx="1608838" cy="456633"/>
          </a:xfrm>
        </p:grpSpPr>
        <p:sp>
          <p:nvSpPr>
            <p:cNvPr id="17" name="Oval 16">
              <a:extLst>
                <a:ext uri="{FF2B5EF4-FFF2-40B4-BE49-F238E27FC236}">
                  <a16:creationId xmlns:a16="http://schemas.microsoft.com/office/drawing/2014/main" id="{EC48C407-F50A-1E4B-8007-274D2CA7F92C}"/>
                </a:ext>
              </a:extLst>
            </p:cNvPr>
            <p:cNvSpPr/>
            <p:nvPr/>
          </p:nvSpPr>
          <p:spPr>
            <a:xfrm>
              <a:off x="3071037" y="3275834"/>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8" name="Oval 17">
              <a:extLst>
                <a:ext uri="{FF2B5EF4-FFF2-40B4-BE49-F238E27FC236}">
                  <a16:creationId xmlns:a16="http://schemas.microsoft.com/office/drawing/2014/main" id="{E30B6E7E-487D-7445-A4B7-30C602D743F7}"/>
                </a:ext>
              </a:extLst>
            </p:cNvPr>
            <p:cNvSpPr/>
            <p:nvPr/>
          </p:nvSpPr>
          <p:spPr>
            <a:xfrm>
              <a:off x="3659433" y="3275832"/>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9" name="Oval 18">
              <a:extLst>
                <a:ext uri="{FF2B5EF4-FFF2-40B4-BE49-F238E27FC236}">
                  <a16:creationId xmlns:a16="http://schemas.microsoft.com/office/drawing/2014/main" id="{2E04C47A-7ABC-4840-B764-7AB801AE1035}"/>
                </a:ext>
              </a:extLst>
            </p:cNvPr>
            <p:cNvSpPr/>
            <p:nvPr/>
          </p:nvSpPr>
          <p:spPr>
            <a:xfrm>
              <a:off x="4223165" y="3275831"/>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Tree>
    <p:extLst>
      <p:ext uri="{BB962C8B-B14F-4D97-AF65-F5344CB8AC3E}">
        <p14:creationId xmlns:p14="http://schemas.microsoft.com/office/powerpoint/2010/main" val="3276919111"/>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1109" userDrawn="1">
          <p15:clr>
            <a:srgbClr val="FBAE40"/>
          </p15:clr>
        </p15:guide>
        <p15:guide id="4" orient="horz" pos="2524"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_SF Purple Card triple">
    <p:bg>
      <p:bgPr>
        <a:solidFill>
          <a:srgbClr val="002060"/>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115591"/>
            <a:ext cx="6336704" cy="2368275"/>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grpSp>
        <p:nvGrpSpPr>
          <p:cNvPr id="20" name="Group 19">
            <a:extLst>
              <a:ext uri="{FF2B5EF4-FFF2-40B4-BE49-F238E27FC236}">
                <a16:creationId xmlns:a16="http://schemas.microsoft.com/office/drawing/2014/main" id="{C34ED96A-C81E-0A42-9CF6-E4D81333DE69}"/>
              </a:ext>
            </a:extLst>
          </p:cNvPr>
          <p:cNvGrpSpPr/>
          <p:nvPr/>
        </p:nvGrpSpPr>
        <p:grpSpPr>
          <a:xfrm>
            <a:off x="3083368" y="3635872"/>
            <a:ext cx="1608838" cy="456633"/>
            <a:chOff x="3071037" y="3275831"/>
            <a:chExt cx="1608838" cy="456633"/>
          </a:xfrm>
        </p:grpSpPr>
        <p:sp>
          <p:nvSpPr>
            <p:cNvPr id="21" name="Oval 20">
              <a:extLst>
                <a:ext uri="{FF2B5EF4-FFF2-40B4-BE49-F238E27FC236}">
                  <a16:creationId xmlns:a16="http://schemas.microsoft.com/office/drawing/2014/main" id="{8C11837A-7E93-4D49-83B1-51B53EAAD09E}"/>
                </a:ext>
              </a:extLst>
            </p:cNvPr>
            <p:cNvSpPr/>
            <p:nvPr/>
          </p:nvSpPr>
          <p:spPr>
            <a:xfrm>
              <a:off x="3071037" y="3275834"/>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22" name="Oval 21">
              <a:extLst>
                <a:ext uri="{FF2B5EF4-FFF2-40B4-BE49-F238E27FC236}">
                  <a16:creationId xmlns:a16="http://schemas.microsoft.com/office/drawing/2014/main" id="{089C0636-C6CD-FA4D-ADFE-E024B3268805}"/>
                </a:ext>
              </a:extLst>
            </p:cNvPr>
            <p:cNvSpPr/>
            <p:nvPr/>
          </p:nvSpPr>
          <p:spPr>
            <a:xfrm>
              <a:off x="3659433" y="3275832"/>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23" name="Oval 22">
              <a:extLst>
                <a:ext uri="{FF2B5EF4-FFF2-40B4-BE49-F238E27FC236}">
                  <a16:creationId xmlns:a16="http://schemas.microsoft.com/office/drawing/2014/main" id="{9B3A0C57-9FB3-4D4E-8AB4-101445966097}"/>
                </a:ext>
              </a:extLst>
            </p:cNvPr>
            <p:cNvSpPr/>
            <p:nvPr/>
          </p:nvSpPr>
          <p:spPr>
            <a:xfrm>
              <a:off x="4223165" y="3275831"/>
              <a:ext cx="456710" cy="4566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Tree>
    <p:extLst>
      <p:ext uri="{BB962C8B-B14F-4D97-AF65-F5344CB8AC3E}">
        <p14:creationId xmlns:p14="http://schemas.microsoft.com/office/powerpoint/2010/main" val="2865068768"/>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873" userDrawn="1">
          <p15:clr>
            <a:srgbClr val="FBAE40"/>
          </p15:clr>
        </p15:guide>
        <p15:guide id="4" orient="horz" pos="2761"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F Light Red card">
    <p:bg>
      <p:bgPr>
        <a:solidFill>
          <a:srgbClr val="FFC2E8"/>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587638"/>
            <a:ext cx="6336704" cy="2368275"/>
          </a:xfrm>
        </p:spPr>
        <p:txBody>
          <a:bodyPr>
            <a:noAutofit/>
          </a:bodyPr>
          <a:lstStyle>
            <a:lvl1pPr algn="ctr">
              <a:defRPr sz="4943" b="1">
                <a:solidFill>
                  <a:schemeClr val="tx1"/>
                </a:solidFill>
                <a:latin typeface="Ubuntu" panose="020B0504030602030204" pitchFamily="34" charset="0"/>
              </a:defRPr>
            </a:lvl1pPr>
          </a:lstStyle>
          <a:p>
            <a:r>
              <a:rPr lang="en-GB"/>
              <a:t>Click to edit Master title style</a:t>
            </a:r>
            <a:endParaRPr lang="en-NL" dirty="0"/>
          </a:p>
        </p:txBody>
      </p:sp>
    </p:spTree>
    <p:extLst>
      <p:ext uri="{BB962C8B-B14F-4D97-AF65-F5344CB8AC3E}">
        <p14:creationId xmlns:p14="http://schemas.microsoft.com/office/powerpoint/2010/main" val="298366403"/>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873" userDrawn="1">
          <p15:clr>
            <a:srgbClr val="FBAE40"/>
          </p15:clr>
        </p15:guide>
        <p15:guide id="4" orient="horz" pos="2761"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Card Back w/ Log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10/02/2022</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
        <p:nvSpPr>
          <p:cNvPr id="5" name="Rounded Rectangle 4">
            <a:extLst>
              <a:ext uri="{FF2B5EF4-FFF2-40B4-BE49-F238E27FC236}">
                <a16:creationId xmlns:a16="http://schemas.microsoft.com/office/drawing/2014/main" id="{F3ACA10A-19C5-2748-8CCF-345CEE986A66}"/>
              </a:ext>
            </a:extLst>
          </p:cNvPr>
          <p:cNvSpPr/>
          <p:nvPr/>
        </p:nvSpPr>
        <p:spPr>
          <a:xfrm>
            <a:off x="1" y="-187890"/>
            <a:ext cx="7775575" cy="573144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892"/>
          </a:p>
        </p:txBody>
      </p:sp>
      <p:pic>
        <p:nvPicPr>
          <p:cNvPr id="8" name="Picture 7">
            <a:extLst>
              <a:ext uri="{FF2B5EF4-FFF2-40B4-BE49-F238E27FC236}">
                <a16:creationId xmlns:a16="http://schemas.microsoft.com/office/drawing/2014/main" id="{0C404C00-9504-4445-BAC4-7D7E5A190949}"/>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58787" y="-657225"/>
            <a:ext cx="6858000" cy="6858000"/>
          </a:xfrm>
          <a:prstGeom prst="rect">
            <a:avLst/>
          </a:prstGeom>
        </p:spPr>
      </p:pic>
    </p:spTree>
    <p:extLst>
      <p:ext uri="{BB962C8B-B14F-4D97-AF65-F5344CB8AC3E}">
        <p14:creationId xmlns:p14="http://schemas.microsoft.com/office/powerpoint/2010/main" val="11994720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423357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10/02/2022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3168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SF white/watermark 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10/02/2022</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
        <p:nvSpPr>
          <p:cNvPr id="5" name="Rounded Rectangle 4">
            <a:extLst>
              <a:ext uri="{FF2B5EF4-FFF2-40B4-BE49-F238E27FC236}">
                <a16:creationId xmlns:a16="http://schemas.microsoft.com/office/drawing/2014/main" id="{F3ACA10A-19C5-2748-8CCF-345CEE986A66}"/>
              </a:ext>
            </a:extLst>
          </p:cNvPr>
          <p:cNvSpPr/>
          <p:nvPr/>
        </p:nvSpPr>
        <p:spPr>
          <a:xfrm>
            <a:off x="1" y="-187890"/>
            <a:ext cx="7775575" cy="573144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892"/>
          </a:p>
        </p:txBody>
      </p:sp>
    </p:spTree>
    <p:extLst>
      <p:ext uri="{BB962C8B-B14F-4D97-AF65-F5344CB8AC3E}">
        <p14:creationId xmlns:p14="http://schemas.microsoft.com/office/powerpoint/2010/main" val="1067355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F Green Card single">
    <p:bg>
      <p:bgPr>
        <a:solidFill>
          <a:srgbClr val="DE8445"/>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6A9F982-038B-BC4E-BF40-48DAFACF2F56}"/>
              </a:ext>
            </a:extLst>
          </p:cNvPr>
          <p:cNvGrpSpPr/>
          <p:nvPr/>
        </p:nvGrpSpPr>
        <p:grpSpPr>
          <a:xfrm>
            <a:off x="2962858" y="2891832"/>
            <a:ext cx="1849858" cy="559962"/>
            <a:chOff x="2962857" y="3305119"/>
            <a:chExt cx="1849858" cy="559962"/>
          </a:xfrm>
        </p:grpSpPr>
        <p:sp>
          <p:nvSpPr>
            <p:cNvPr id="8" name="Diamond 7">
              <a:extLst>
                <a:ext uri="{FF2B5EF4-FFF2-40B4-BE49-F238E27FC236}">
                  <a16:creationId xmlns:a16="http://schemas.microsoft.com/office/drawing/2014/main" id="{BA9AA9C1-B36D-1B48-B90D-C30FF369FD99}"/>
                </a:ext>
              </a:extLst>
            </p:cNvPr>
            <p:cNvSpPr/>
            <p:nvPr/>
          </p:nvSpPr>
          <p:spPr>
            <a:xfrm>
              <a:off x="2962857" y="331489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9" name="Diamond 8">
              <a:extLst>
                <a:ext uri="{FF2B5EF4-FFF2-40B4-BE49-F238E27FC236}">
                  <a16:creationId xmlns:a16="http://schemas.microsoft.com/office/drawing/2014/main" id="{D7FF9DA6-82D3-A24F-94E9-15D36287CE3C}"/>
                </a:ext>
              </a:extLst>
            </p:cNvPr>
            <p:cNvSpPr/>
            <p:nvPr/>
          </p:nvSpPr>
          <p:spPr>
            <a:xfrm>
              <a:off x="3612691"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0" name="Diamond 9">
              <a:extLst>
                <a:ext uri="{FF2B5EF4-FFF2-40B4-BE49-F238E27FC236}">
                  <a16:creationId xmlns:a16="http://schemas.microsoft.com/office/drawing/2014/main" id="{D83E59DE-EC06-4E4C-AACF-72A7A350DB1D}"/>
                </a:ext>
              </a:extLst>
            </p:cNvPr>
            <p:cNvSpPr/>
            <p:nvPr/>
          </p:nvSpPr>
          <p:spPr>
            <a:xfrm>
              <a:off x="4262525"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979687"/>
            <a:ext cx="6336704" cy="792089"/>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spTree>
    <p:extLst>
      <p:ext uri="{BB962C8B-B14F-4D97-AF65-F5344CB8AC3E}">
        <p14:creationId xmlns:p14="http://schemas.microsoft.com/office/powerpoint/2010/main" val="1449884550"/>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1344" userDrawn="1">
          <p15:clr>
            <a:srgbClr val="FBAE40"/>
          </p15:clr>
        </p15:guide>
        <p15:guide id="4" orient="horz" pos="2289"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F Green Card double">
    <p:bg>
      <p:bgPr>
        <a:solidFill>
          <a:srgbClr val="DE8445"/>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6A9F982-038B-BC4E-BF40-48DAFACF2F56}"/>
              </a:ext>
            </a:extLst>
          </p:cNvPr>
          <p:cNvGrpSpPr/>
          <p:nvPr/>
        </p:nvGrpSpPr>
        <p:grpSpPr>
          <a:xfrm>
            <a:off x="2962857" y="3275831"/>
            <a:ext cx="1849858" cy="559962"/>
            <a:chOff x="2962857" y="3305119"/>
            <a:chExt cx="1849858" cy="559962"/>
          </a:xfrm>
        </p:grpSpPr>
        <p:sp>
          <p:nvSpPr>
            <p:cNvPr id="8" name="Diamond 7">
              <a:extLst>
                <a:ext uri="{FF2B5EF4-FFF2-40B4-BE49-F238E27FC236}">
                  <a16:creationId xmlns:a16="http://schemas.microsoft.com/office/drawing/2014/main" id="{BA9AA9C1-B36D-1B48-B90D-C30FF369FD99}"/>
                </a:ext>
              </a:extLst>
            </p:cNvPr>
            <p:cNvSpPr/>
            <p:nvPr/>
          </p:nvSpPr>
          <p:spPr>
            <a:xfrm>
              <a:off x="2962857" y="331489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9" name="Diamond 8">
              <a:extLst>
                <a:ext uri="{FF2B5EF4-FFF2-40B4-BE49-F238E27FC236}">
                  <a16:creationId xmlns:a16="http://schemas.microsoft.com/office/drawing/2014/main" id="{D7FF9DA6-82D3-A24F-94E9-15D36287CE3C}"/>
                </a:ext>
              </a:extLst>
            </p:cNvPr>
            <p:cNvSpPr/>
            <p:nvPr/>
          </p:nvSpPr>
          <p:spPr>
            <a:xfrm>
              <a:off x="3612691"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0" name="Diamond 9">
              <a:extLst>
                <a:ext uri="{FF2B5EF4-FFF2-40B4-BE49-F238E27FC236}">
                  <a16:creationId xmlns:a16="http://schemas.microsoft.com/office/drawing/2014/main" id="{D83E59DE-EC06-4E4C-AACF-72A7A350DB1D}"/>
                </a:ext>
              </a:extLst>
            </p:cNvPr>
            <p:cNvSpPr/>
            <p:nvPr/>
          </p:nvSpPr>
          <p:spPr>
            <a:xfrm>
              <a:off x="4262525"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547640"/>
            <a:ext cx="6336704" cy="1576187"/>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spTree>
    <p:extLst>
      <p:ext uri="{BB962C8B-B14F-4D97-AF65-F5344CB8AC3E}">
        <p14:creationId xmlns:p14="http://schemas.microsoft.com/office/powerpoint/2010/main" val="1494344086"/>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1109" userDrawn="1">
          <p15:clr>
            <a:srgbClr val="FBAE40"/>
          </p15:clr>
        </p15:guide>
        <p15:guide id="4" orient="horz" pos="252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F Green Card triple">
    <p:bg>
      <p:bgPr>
        <a:solidFill>
          <a:srgbClr val="DE8445"/>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6A9F982-038B-BC4E-BF40-48DAFACF2F56}"/>
              </a:ext>
            </a:extLst>
          </p:cNvPr>
          <p:cNvGrpSpPr/>
          <p:nvPr/>
        </p:nvGrpSpPr>
        <p:grpSpPr>
          <a:xfrm>
            <a:off x="2962857" y="3635871"/>
            <a:ext cx="1849858" cy="559962"/>
            <a:chOff x="2962857" y="3305119"/>
            <a:chExt cx="1849858" cy="559962"/>
          </a:xfrm>
        </p:grpSpPr>
        <p:sp>
          <p:nvSpPr>
            <p:cNvPr id="8" name="Diamond 7">
              <a:extLst>
                <a:ext uri="{FF2B5EF4-FFF2-40B4-BE49-F238E27FC236}">
                  <a16:creationId xmlns:a16="http://schemas.microsoft.com/office/drawing/2014/main" id="{BA9AA9C1-B36D-1B48-B90D-C30FF369FD99}"/>
                </a:ext>
              </a:extLst>
            </p:cNvPr>
            <p:cNvSpPr/>
            <p:nvPr/>
          </p:nvSpPr>
          <p:spPr>
            <a:xfrm>
              <a:off x="2962857" y="331489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9" name="Diamond 8">
              <a:extLst>
                <a:ext uri="{FF2B5EF4-FFF2-40B4-BE49-F238E27FC236}">
                  <a16:creationId xmlns:a16="http://schemas.microsoft.com/office/drawing/2014/main" id="{D7FF9DA6-82D3-A24F-94E9-15D36287CE3C}"/>
                </a:ext>
              </a:extLst>
            </p:cNvPr>
            <p:cNvSpPr/>
            <p:nvPr/>
          </p:nvSpPr>
          <p:spPr>
            <a:xfrm>
              <a:off x="3612691"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0" name="Diamond 9">
              <a:extLst>
                <a:ext uri="{FF2B5EF4-FFF2-40B4-BE49-F238E27FC236}">
                  <a16:creationId xmlns:a16="http://schemas.microsoft.com/office/drawing/2014/main" id="{D83E59DE-EC06-4E4C-AACF-72A7A350DB1D}"/>
                </a:ext>
              </a:extLst>
            </p:cNvPr>
            <p:cNvSpPr/>
            <p:nvPr/>
          </p:nvSpPr>
          <p:spPr>
            <a:xfrm>
              <a:off x="4262525"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115591"/>
            <a:ext cx="6336704" cy="2368275"/>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spTree>
    <p:extLst>
      <p:ext uri="{BB962C8B-B14F-4D97-AF65-F5344CB8AC3E}">
        <p14:creationId xmlns:p14="http://schemas.microsoft.com/office/powerpoint/2010/main" val="3743913161"/>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873" userDrawn="1">
          <p15:clr>
            <a:srgbClr val="FBAE40"/>
          </p15:clr>
        </p15:guide>
        <p15:guide id="4" orient="horz" pos="2761"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SF Green Card single">
    <p:bg>
      <p:bgPr>
        <a:solidFill>
          <a:schemeClr val="accent6">
            <a:lumMod val="50000"/>
          </a:schemeClr>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6A9F982-038B-BC4E-BF40-48DAFACF2F56}"/>
              </a:ext>
            </a:extLst>
          </p:cNvPr>
          <p:cNvGrpSpPr/>
          <p:nvPr/>
        </p:nvGrpSpPr>
        <p:grpSpPr>
          <a:xfrm>
            <a:off x="2962858" y="2891832"/>
            <a:ext cx="1849858" cy="559962"/>
            <a:chOff x="2962857" y="3305119"/>
            <a:chExt cx="1849858" cy="559962"/>
          </a:xfrm>
        </p:grpSpPr>
        <p:sp>
          <p:nvSpPr>
            <p:cNvPr id="8" name="Diamond 7">
              <a:extLst>
                <a:ext uri="{FF2B5EF4-FFF2-40B4-BE49-F238E27FC236}">
                  <a16:creationId xmlns:a16="http://schemas.microsoft.com/office/drawing/2014/main" id="{BA9AA9C1-B36D-1B48-B90D-C30FF369FD99}"/>
                </a:ext>
              </a:extLst>
            </p:cNvPr>
            <p:cNvSpPr/>
            <p:nvPr/>
          </p:nvSpPr>
          <p:spPr>
            <a:xfrm>
              <a:off x="2962857" y="331489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9" name="Diamond 8">
              <a:extLst>
                <a:ext uri="{FF2B5EF4-FFF2-40B4-BE49-F238E27FC236}">
                  <a16:creationId xmlns:a16="http://schemas.microsoft.com/office/drawing/2014/main" id="{D7FF9DA6-82D3-A24F-94E9-15D36287CE3C}"/>
                </a:ext>
              </a:extLst>
            </p:cNvPr>
            <p:cNvSpPr/>
            <p:nvPr/>
          </p:nvSpPr>
          <p:spPr>
            <a:xfrm>
              <a:off x="3612691"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0" name="Diamond 9">
              <a:extLst>
                <a:ext uri="{FF2B5EF4-FFF2-40B4-BE49-F238E27FC236}">
                  <a16:creationId xmlns:a16="http://schemas.microsoft.com/office/drawing/2014/main" id="{D83E59DE-EC06-4E4C-AACF-72A7A350DB1D}"/>
                </a:ext>
              </a:extLst>
            </p:cNvPr>
            <p:cNvSpPr/>
            <p:nvPr/>
          </p:nvSpPr>
          <p:spPr>
            <a:xfrm>
              <a:off x="4262525"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979687"/>
            <a:ext cx="6336704" cy="792089"/>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spTree>
    <p:extLst>
      <p:ext uri="{BB962C8B-B14F-4D97-AF65-F5344CB8AC3E}">
        <p14:creationId xmlns:p14="http://schemas.microsoft.com/office/powerpoint/2010/main" val="2152202717"/>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1344" userDrawn="1">
          <p15:clr>
            <a:srgbClr val="FBAE40"/>
          </p15:clr>
        </p15:guide>
        <p15:guide id="4" orient="horz" pos="2289"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_SF Green Card double">
    <p:bg>
      <p:bgPr>
        <a:solidFill>
          <a:schemeClr val="accent6">
            <a:lumMod val="50000"/>
          </a:schemeClr>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6A9F982-038B-BC4E-BF40-48DAFACF2F56}"/>
              </a:ext>
            </a:extLst>
          </p:cNvPr>
          <p:cNvGrpSpPr/>
          <p:nvPr/>
        </p:nvGrpSpPr>
        <p:grpSpPr>
          <a:xfrm>
            <a:off x="2962857" y="3275831"/>
            <a:ext cx="1849858" cy="559962"/>
            <a:chOff x="2962857" y="3305119"/>
            <a:chExt cx="1849858" cy="559962"/>
          </a:xfrm>
        </p:grpSpPr>
        <p:sp>
          <p:nvSpPr>
            <p:cNvPr id="8" name="Diamond 7">
              <a:extLst>
                <a:ext uri="{FF2B5EF4-FFF2-40B4-BE49-F238E27FC236}">
                  <a16:creationId xmlns:a16="http://schemas.microsoft.com/office/drawing/2014/main" id="{BA9AA9C1-B36D-1B48-B90D-C30FF369FD99}"/>
                </a:ext>
              </a:extLst>
            </p:cNvPr>
            <p:cNvSpPr/>
            <p:nvPr/>
          </p:nvSpPr>
          <p:spPr>
            <a:xfrm>
              <a:off x="2962857" y="331489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9" name="Diamond 8">
              <a:extLst>
                <a:ext uri="{FF2B5EF4-FFF2-40B4-BE49-F238E27FC236}">
                  <a16:creationId xmlns:a16="http://schemas.microsoft.com/office/drawing/2014/main" id="{D7FF9DA6-82D3-A24F-94E9-15D36287CE3C}"/>
                </a:ext>
              </a:extLst>
            </p:cNvPr>
            <p:cNvSpPr/>
            <p:nvPr/>
          </p:nvSpPr>
          <p:spPr>
            <a:xfrm>
              <a:off x="3612691"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0" name="Diamond 9">
              <a:extLst>
                <a:ext uri="{FF2B5EF4-FFF2-40B4-BE49-F238E27FC236}">
                  <a16:creationId xmlns:a16="http://schemas.microsoft.com/office/drawing/2014/main" id="{D83E59DE-EC06-4E4C-AACF-72A7A350DB1D}"/>
                </a:ext>
              </a:extLst>
            </p:cNvPr>
            <p:cNvSpPr/>
            <p:nvPr/>
          </p:nvSpPr>
          <p:spPr>
            <a:xfrm>
              <a:off x="4262525"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547640"/>
            <a:ext cx="6336704" cy="1576187"/>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spTree>
    <p:extLst>
      <p:ext uri="{BB962C8B-B14F-4D97-AF65-F5344CB8AC3E}">
        <p14:creationId xmlns:p14="http://schemas.microsoft.com/office/powerpoint/2010/main" val="2825960209"/>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1109" userDrawn="1">
          <p15:clr>
            <a:srgbClr val="FBAE40"/>
          </p15:clr>
        </p15:guide>
        <p15:guide id="4" orient="horz" pos="25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_SF Green Card triple">
    <p:bg>
      <p:bgPr>
        <a:solidFill>
          <a:schemeClr val="accent6">
            <a:lumMod val="50000"/>
          </a:schemeClr>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6A9F982-038B-BC4E-BF40-48DAFACF2F56}"/>
              </a:ext>
            </a:extLst>
          </p:cNvPr>
          <p:cNvGrpSpPr/>
          <p:nvPr/>
        </p:nvGrpSpPr>
        <p:grpSpPr>
          <a:xfrm>
            <a:off x="2962857" y="3635871"/>
            <a:ext cx="1849858" cy="559962"/>
            <a:chOff x="2962857" y="3305119"/>
            <a:chExt cx="1849858" cy="559962"/>
          </a:xfrm>
        </p:grpSpPr>
        <p:sp>
          <p:nvSpPr>
            <p:cNvPr id="8" name="Diamond 7">
              <a:extLst>
                <a:ext uri="{FF2B5EF4-FFF2-40B4-BE49-F238E27FC236}">
                  <a16:creationId xmlns:a16="http://schemas.microsoft.com/office/drawing/2014/main" id="{BA9AA9C1-B36D-1B48-B90D-C30FF369FD99}"/>
                </a:ext>
              </a:extLst>
            </p:cNvPr>
            <p:cNvSpPr/>
            <p:nvPr/>
          </p:nvSpPr>
          <p:spPr>
            <a:xfrm>
              <a:off x="2962857" y="331489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9" name="Diamond 8">
              <a:extLst>
                <a:ext uri="{FF2B5EF4-FFF2-40B4-BE49-F238E27FC236}">
                  <a16:creationId xmlns:a16="http://schemas.microsoft.com/office/drawing/2014/main" id="{D7FF9DA6-82D3-A24F-94E9-15D36287CE3C}"/>
                </a:ext>
              </a:extLst>
            </p:cNvPr>
            <p:cNvSpPr/>
            <p:nvPr/>
          </p:nvSpPr>
          <p:spPr>
            <a:xfrm>
              <a:off x="3612691"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sp>
          <p:nvSpPr>
            <p:cNvPr id="10" name="Diamond 9">
              <a:extLst>
                <a:ext uri="{FF2B5EF4-FFF2-40B4-BE49-F238E27FC236}">
                  <a16:creationId xmlns:a16="http://schemas.microsoft.com/office/drawing/2014/main" id="{D83E59DE-EC06-4E4C-AACF-72A7A350DB1D}"/>
                </a:ext>
              </a:extLst>
            </p:cNvPr>
            <p:cNvSpPr/>
            <p:nvPr/>
          </p:nvSpPr>
          <p:spPr>
            <a:xfrm>
              <a:off x="4262525" y="33051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779"/>
            </a:p>
          </p:txBody>
        </p:sp>
      </p:grpSp>
      <p:sp>
        <p:nvSpPr>
          <p:cNvPr id="13" name="Title 12">
            <a:extLst>
              <a:ext uri="{FF2B5EF4-FFF2-40B4-BE49-F238E27FC236}">
                <a16:creationId xmlns:a16="http://schemas.microsoft.com/office/drawing/2014/main" id="{B684E015-55DF-9543-A6E6-226EBD214376}"/>
              </a:ext>
            </a:extLst>
          </p:cNvPr>
          <p:cNvSpPr>
            <a:spLocks noGrp="1"/>
          </p:cNvSpPr>
          <p:nvPr>
            <p:ph type="title"/>
          </p:nvPr>
        </p:nvSpPr>
        <p:spPr>
          <a:xfrm>
            <a:off x="719435" y="1115591"/>
            <a:ext cx="6336704" cy="2368275"/>
          </a:xfrm>
        </p:spPr>
        <p:txBody>
          <a:bodyPr>
            <a:noAutofit/>
          </a:bodyPr>
          <a:lstStyle>
            <a:lvl1pPr algn="ctr">
              <a:defRPr sz="4943" b="1">
                <a:solidFill>
                  <a:schemeClr val="bg1"/>
                </a:solidFill>
                <a:latin typeface="Ubuntu" panose="020B0504030602030204" pitchFamily="34" charset="0"/>
              </a:defRPr>
            </a:lvl1pPr>
          </a:lstStyle>
          <a:p>
            <a:r>
              <a:rPr lang="en-GB"/>
              <a:t>Click to edit Master title style</a:t>
            </a:r>
            <a:endParaRPr lang="en-NL" dirty="0"/>
          </a:p>
        </p:txBody>
      </p:sp>
    </p:spTree>
    <p:extLst>
      <p:ext uri="{BB962C8B-B14F-4D97-AF65-F5344CB8AC3E}">
        <p14:creationId xmlns:p14="http://schemas.microsoft.com/office/powerpoint/2010/main" val="4265912040"/>
      </p:ext>
    </p:extLst>
  </p:cSld>
  <p:clrMapOvr>
    <a:masterClrMapping/>
  </p:clrMapOvr>
  <p:extLst>
    <p:ext uri="{DCECCB84-F9BA-43D5-87BE-67443E8EF086}">
      <p15:sldGuideLst xmlns:p15="http://schemas.microsoft.com/office/powerpoint/2012/main">
        <p15:guide id="1" orient="horz" pos="1817" userDrawn="1">
          <p15:clr>
            <a:srgbClr val="FBAE40"/>
          </p15:clr>
        </p15:guide>
        <p15:guide id="2" pos="2519" userDrawn="1">
          <p15:clr>
            <a:srgbClr val="FBAE40"/>
          </p15:clr>
        </p15:guide>
        <p15:guide id="3" orient="horz" pos="873" userDrawn="1">
          <p15:clr>
            <a:srgbClr val="FBAE40"/>
          </p15:clr>
        </p15:guide>
        <p15:guide id="4" orient="horz" pos="2761"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E844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572" y="295145"/>
            <a:ext cx="6706433" cy="1071497"/>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34572" y="1475714"/>
            <a:ext cx="6706433" cy="3517332"/>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34571" y="5138051"/>
            <a:ext cx="1749505" cy="295143"/>
          </a:xfrm>
          <a:prstGeom prst="rect">
            <a:avLst/>
          </a:prstGeom>
        </p:spPr>
        <p:txBody>
          <a:bodyPr vert="horz" lIns="91440" tIns="45720" rIns="91440" bIns="45720" rtlCol="0" anchor="ctr"/>
          <a:lstStyle>
            <a:lvl1pPr algn="l">
              <a:defRPr sz="959">
                <a:solidFill>
                  <a:schemeClr val="tx1">
                    <a:tint val="75000"/>
                  </a:schemeClr>
                </a:solidFill>
              </a:defRPr>
            </a:lvl1pPr>
          </a:lstStyle>
          <a:p>
            <a:fld id="{E73D112B-1218-6940-8ADF-F626DEEE2DDF}" type="datetimeFigureOut">
              <a:rPr lang="en-NL" smtClean="0"/>
              <a:t>10/02/2022</a:t>
            </a:fld>
            <a:endParaRPr lang="en-NL"/>
          </a:p>
        </p:txBody>
      </p:sp>
      <p:sp>
        <p:nvSpPr>
          <p:cNvPr id="5" name="Footer Placeholder 4"/>
          <p:cNvSpPr>
            <a:spLocks noGrp="1"/>
          </p:cNvSpPr>
          <p:nvPr>
            <p:ph type="ftr" sz="quarter" idx="3"/>
          </p:nvPr>
        </p:nvSpPr>
        <p:spPr>
          <a:xfrm>
            <a:off x="2575660" y="5138051"/>
            <a:ext cx="2624257" cy="295143"/>
          </a:xfrm>
          <a:prstGeom prst="rect">
            <a:avLst/>
          </a:prstGeom>
        </p:spPr>
        <p:txBody>
          <a:bodyPr vert="horz" lIns="91440" tIns="45720" rIns="91440" bIns="45720" rtlCol="0" anchor="ctr"/>
          <a:lstStyle>
            <a:lvl1pPr algn="ctr">
              <a:defRPr sz="959">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491500" y="5138051"/>
            <a:ext cx="1749505" cy="295143"/>
          </a:xfrm>
          <a:prstGeom prst="rect">
            <a:avLst/>
          </a:prstGeom>
        </p:spPr>
        <p:txBody>
          <a:bodyPr vert="horz" lIns="91440" tIns="45720" rIns="91440" bIns="45720" rtlCol="0" anchor="ctr"/>
          <a:lstStyle>
            <a:lvl1pPr algn="r">
              <a:defRPr sz="959">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382883156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92" r:id="rId7"/>
    <p:sldLayoutId id="2147483693" r:id="rId8"/>
    <p:sldLayoutId id="2147483694"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1" r:id="rId21"/>
  </p:sldLayoutIdLst>
  <p:txStyles>
    <p:titleStyle>
      <a:lvl1pPr algn="l" defTabSz="730675" rtl="0" eaLnBrk="1" latinLnBrk="0" hangingPunct="1">
        <a:lnSpc>
          <a:spcPct val="90000"/>
        </a:lnSpc>
        <a:spcBef>
          <a:spcPct val="0"/>
        </a:spcBef>
        <a:buNone/>
        <a:defRPr sz="3517" kern="1200">
          <a:solidFill>
            <a:schemeClr val="tx1"/>
          </a:solidFill>
          <a:latin typeface="+mj-lt"/>
          <a:ea typeface="+mj-ea"/>
          <a:cs typeface="+mj-cs"/>
        </a:defRPr>
      </a:lvl1pPr>
    </p:titleStyle>
    <p:bodyStyle>
      <a:lvl1pPr marL="182668" indent="-182668" algn="l" defTabSz="730675" rtl="0" eaLnBrk="1" latinLnBrk="0" hangingPunct="1">
        <a:lnSpc>
          <a:spcPct val="90000"/>
        </a:lnSpc>
        <a:spcBef>
          <a:spcPts val="799"/>
        </a:spcBef>
        <a:buFont typeface="Arial" panose="020B0604020202020204" pitchFamily="34" charset="0"/>
        <a:buChar char="•"/>
        <a:defRPr sz="2237" kern="1200">
          <a:solidFill>
            <a:schemeClr val="tx1"/>
          </a:solidFill>
          <a:latin typeface="+mn-lt"/>
          <a:ea typeface="+mn-ea"/>
          <a:cs typeface="+mn-cs"/>
        </a:defRPr>
      </a:lvl1pPr>
      <a:lvl2pPr marL="548005" indent="-182668" algn="l" defTabSz="730675" rtl="0" eaLnBrk="1" latinLnBrk="0" hangingPunct="1">
        <a:lnSpc>
          <a:spcPct val="90000"/>
        </a:lnSpc>
        <a:spcBef>
          <a:spcPts val="399"/>
        </a:spcBef>
        <a:buFont typeface="Arial" panose="020B0604020202020204" pitchFamily="34" charset="0"/>
        <a:buChar char="•"/>
        <a:defRPr sz="1918" kern="1200">
          <a:solidFill>
            <a:schemeClr val="tx1"/>
          </a:solidFill>
          <a:latin typeface="+mn-lt"/>
          <a:ea typeface="+mn-ea"/>
          <a:cs typeface="+mn-cs"/>
        </a:defRPr>
      </a:lvl2pPr>
      <a:lvl3pPr marL="913343" indent="-182668" algn="l" defTabSz="730675" rtl="0" eaLnBrk="1" latinLnBrk="0" hangingPunct="1">
        <a:lnSpc>
          <a:spcPct val="90000"/>
        </a:lnSpc>
        <a:spcBef>
          <a:spcPts val="399"/>
        </a:spcBef>
        <a:buFont typeface="Arial" panose="020B0604020202020204" pitchFamily="34" charset="0"/>
        <a:buChar char="•"/>
        <a:defRPr sz="1598" kern="1200">
          <a:solidFill>
            <a:schemeClr val="tx1"/>
          </a:solidFill>
          <a:latin typeface="+mn-lt"/>
          <a:ea typeface="+mn-ea"/>
          <a:cs typeface="+mn-cs"/>
        </a:defRPr>
      </a:lvl3pPr>
      <a:lvl4pPr marL="1278680" indent="-182668" algn="l" defTabSz="730675" rtl="0" eaLnBrk="1" latinLnBrk="0" hangingPunct="1">
        <a:lnSpc>
          <a:spcPct val="90000"/>
        </a:lnSpc>
        <a:spcBef>
          <a:spcPts val="399"/>
        </a:spcBef>
        <a:buFont typeface="Arial" panose="020B0604020202020204" pitchFamily="34" charset="0"/>
        <a:buChar char="•"/>
        <a:defRPr sz="1438" kern="1200">
          <a:solidFill>
            <a:schemeClr val="tx1"/>
          </a:solidFill>
          <a:latin typeface="+mn-lt"/>
          <a:ea typeface="+mn-ea"/>
          <a:cs typeface="+mn-cs"/>
        </a:defRPr>
      </a:lvl4pPr>
      <a:lvl5pPr marL="1644017" indent="-182668" algn="l" defTabSz="730675" rtl="0" eaLnBrk="1" latinLnBrk="0" hangingPunct="1">
        <a:lnSpc>
          <a:spcPct val="90000"/>
        </a:lnSpc>
        <a:spcBef>
          <a:spcPts val="399"/>
        </a:spcBef>
        <a:buFont typeface="Arial" panose="020B0604020202020204" pitchFamily="34" charset="0"/>
        <a:buChar char="•"/>
        <a:defRPr sz="1438" kern="1200">
          <a:solidFill>
            <a:schemeClr val="tx1"/>
          </a:solidFill>
          <a:latin typeface="+mn-lt"/>
          <a:ea typeface="+mn-ea"/>
          <a:cs typeface="+mn-cs"/>
        </a:defRPr>
      </a:lvl5pPr>
      <a:lvl6pPr marL="2009355" indent="-182668" algn="l" defTabSz="730675" rtl="0" eaLnBrk="1" latinLnBrk="0" hangingPunct="1">
        <a:lnSpc>
          <a:spcPct val="90000"/>
        </a:lnSpc>
        <a:spcBef>
          <a:spcPts val="399"/>
        </a:spcBef>
        <a:buFont typeface="Arial" panose="020B0604020202020204" pitchFamily="34" charset="0"/>
        <a:buChar char="•"/>
        <a:defRPr sz="1438" kern="1200">
          <a:solidFill>
            <a:schemeClr val="tx1"/>
          </a:solidFill>
          <a:latin typeface="+mn-lt"/>
          <a:ea typeface="+mn-ea"/>
          <a:cs typeface="+mn-cs"/>
        </a:defRPr>
      </a:lvl6pPr>
      <a:lvl7pPr marL="2374692" indent="-182668" algn="l" defTabSz="730675" rtl="0" eaLnBrk="1" latinLnBrk="0" hangingPunct="1">
        <a:lnSpc>
          <a:spcPct val="90000"/>
        </a:lnSpc>
        <a:spcBef>
          <a:spcPts val="399"/>
        </a:spcBef>
        <a:buFont typeface="Arial" panose="020B0604020202020204" pitchFamily="34" charset="0"/>
        <a:buChar char="•"/>
        <a:defRPr sz="1438" kern="1200">
          <a:solidFill>
            <a:schemeClr val="tx1"/>
          </a:solidFill>
          <a:latin typeface="+mn-lt"/>
          <a:ea typeface="+mn-ea"/>
          <a:cs typeface="+mn-cs"/>
        </a:defRPr>
      </a:lvl7pPr>
      <a:lvl8pPr marL="2740029" indent="-182668" algn="l" defTabSz="730675" rtl="0" eaLnBrk="1" latinLnBrk="0" hangingPunct="1">
        <a:lnSpc>
          <a:spcPct val="90000"/>
        </a:lnSpc>
        <a:spcBef>
          <a:spcPts val="399"/>
        </a:spcBef>
        <a:buFont typeface="Arial" panose="020B0604020202020204" pitchFamily="34" charset="0"/>
        <a:buChar char="•"/>
        <a:defRPr sz="1438" kern="1200">
          <a:solidFill>
            <a:schemeClr val="tx1"/>
          </a:solidFill>
          <a:latin typeface="+mn-lt"/>
          <a:ea typeface="+mn-ea"/>
          <a:cs typeface="+mn-cs"/>
        </a:defRPr>
      </a:lvl8pPr>
      <a:lvl9pPr marL="3105366" indent="-182668" algn="l" defTabSz="730675" rtl="0" eaLnBrk="1" latinLnBrk="0" hangingPunct="1">
        <a:lnSpc>
          <a:spcPct val="90000"/>
        </a:lnSpc>
        <a:spcBef>
          <a:spcPts val="399"/>
        </a:spcBef>
        <a:buFont typeface="Arial" panose="020B0604020202020204" pitchFamily="34" charset="0"/>
        <a:buChar char="•"/>
        <a:defRPr sz="1438" kern="1200">
          <a:solidFill>
            <a:schemeClr val="tx1"/>
          </a:solidFill>
          <a:latin typeface="+mn-lt"/>
          <a:ea typeface="+mn-ea"/>
          <a:cs typeface="+mn-cs"/>
        </a:defRPr>
      </a:lvl9pPr>
    </p:bodyStyle>
    <p:otherStyle>
      <a:defPPr>
        <a:defRPr lang="en-US"/>
      </a:defPPr>
      <a:lvl1pPr marL="0" algn="l" defTabSz="730675" rtl="0" eaLnBrk="1" latinLnBrk="0" hangingPunct="1">
        <a:defRPr sz="1438" kern="1200">
          <a:solidFill>
            <a:schemeClr val="tx1"/>
          </a:solidFill>
          <a:latin typeface="+mn-lt"/>
          <a:ea typeface="+mn-ea"/>
          <a:cs typeface="+mn-cs"/>
        </a:defRPr>
      </a:lvl1pPr>
      <a:lvl2pPr marL="365337" algn="l" defTabSz="730675" rtl="0" eaLnBrk="1" latinLnBrk="0" hangingPunct="1">
        <a:defRPr sz="1438" kern="1200">
          <a:solidFill>
            <a:schemeClr val="tx1"/>
          </a:solidFill>
          <a:latin typeface="+mn-lt"/>
          <a:ea typeface="+mn-ea"/>
          <a:cs typeface="+mn-cs"/>
        </a:defRPr>
      </a:lvl2pPr>
      <a:lvl3pPr marL="730675" algn="l" defTabSz="730675" rtl="0" eaLnBrk="1" latinLnBrk="0" hangingPunct="1">
        <a:defRPr sz="1438" kern="1200">
          <a:solidFill>
            <a:schemeClr val="tx1"/>
          </a:solidFill>
          <a:latin typeface="+mn-lt"/>
          <a:ea typeface="+mn-ea"/>
          <a:cs typeface="+mn-cs"/>
        </a:defRPr>
      </a:lvl3pPr>
      <a:lvl4pPr marL="1096011" algn="l" defTabSz="730675" rtl="0" eaLnBrk="1" latinLnBrk="0" hangingPunct="1">
        <a:defRPr sz="1438" kern="1200">
          <a:solidFill>
            <a:schemeClr val="tx1"/>
          </a:solidFill>
          <a:latin typeface="+mn-lt"/>
          <a:ea typeface="+mn-ea"/>
          <a:cs typeface="+mn-cs"/>
        </a:defRPr>
      </a:lvl4pPr>
      <a:lvl5pPr marL="1461348" algn="l" defTabSz="730675" rtl="0" eaLnBrk="1" latinLnBrk="0" hangingPunct="1">
        <a:defRPr sz="1438" kern="1200">
          <a:solidFill>
            <a:schemeClr val="tx1"/>
          </a:solidFill>
          <a:latin typeface="+mn-lt"/>
          <a:ea typeface="+mn-ea"/>
          <a:cs typeface="+mn-cs"/>
        </a:defRPr>
      </a:lvl5pPr>
      <a:lvl6pPr marL="1826687" algn="l" defTabSz="730675" rtl="0" eaLnBrk="1" latinLnBrk="0" hangingPunct="1">
        <a:defRPr sz="1438" kern="1200">
          <a:solidFill>
            <a:schemeClr val="tx1"/>
          </a:solidFill>
          <a:latin typeface="+mn-lt"/>
          <a:ea typeface="+mn-ea"/>
          <a:cs typeface="+mn-cs"/>
        </a:defRPr>
      </a:lvl6pPr>
      <a:lvl7pPr marL="2192024" algn="l" defTabSz="730675" rtl="0" eaLnBrk="1" latinLnBrk="0" hangingPunct="1">
        <a:defRPr sz="1438" kern="1200">
          <a:solidFill>
            <a:schemeClr val="tx1"/>
          </a:solidFill>
          <a:latin typeface="+mn-lt"/>
          <a:ea typeface="+mn-ea"/>
          <a:cs typeface="+mn-cs"/>
        </a:defRPr>
      </a:lvl7pPr>
      <a:lvl8pPr marL="2557360" algn="l" defTabSz="730675" rtl="0" eaLnBrk="1" latinLnBrk="0" hangingPunct="1">
        <a:defRPr sz="1438" kern="1200">
          <a:solidFill>
            <a:schemeClr val="tx1"/>
          </a:solidFill>
          <a:latin typeface="+mn-lt"/>
          <a:ea typeface="+mn-ea"/>
          <a:cs typeface="+mn-cs"/>
        </a:defRPr>
      </a:lvl8pPr>
      <a:lvl9pPr marL="2922698" algn="l" defTabSz="730675" rtl="0" eaLnBrk="1" latinLnBrk="0" hangingPunct="1">
        <a:defRPr sz="143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0.xml"/><Relationship Id="rId6" Type="http://schemas.openxmlformats.org/officeDocument/2006/relationships/image" Target="../media/image4.tiff"/><Relationship Id="rId5" Type="http://schemas.openxmlformats.org/officeDocument/2006/relationships/hyperlink" Target="http://scrum.org/nexus"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ustomXml" Target="../ink/ink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60531B3-7716-9F42-8E65-7514D1EF0D8A}"/>
              </a:ext>
            </a:extLst>
          </p:cNvPr>
          <p:cNvSpPr/>
          <p:nvPr/>
        </p:nvSpPr>
        <p:spPr>
          <a:xfrm>
            <a:off x="511508" y="495772"/>
            <a:ext cx="6748606" cy="4552006"/>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875">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796500" y="3080041"/>
            <a:ext cx="2767271" cy="2491031"/>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50943" y="588216"/>
            <a:ext cx="3967571" cy="1723045"/>
            <a:chOff x="2149311" y="3495522"/>
            <a:chExt cx="3364940" cy="1224979"/>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3" name="TextBox 12">
              <a:extLst>
                <a:ext uri="{FF2B5EF4-FFF2-40B4-BE49-F238E27FC236}">
                  <a16:creationId xmlns:a16="http://schemas.microsoft.com/office/drawing/2014/main" id="{4A62C39A-22C9-7F44-A975-1A5B25AC65E1}"/>
                </a:ext>
              </a:extLst>
            </p:cNvPr>
            <p:cNvSpPr txBox="1"/>
            <p:nvPr/>
          </p:nvSpPr>
          <p:spPr>
            <a:xfrm>
              <a:off x="2196272" y="3495522"/>
              <a:ext cx="3317979" cy="1224979"/>
            </a:xfrm>
            <a:prstGeom prst="rect">
              <a:avLst/>
            </a:prstGeom>
            <a:noFill/>
          </p:spPr>
          <p:txBody>
            <a:bodyPr wrap="square" rtlCol="0">
              <a:spAutoFit/>
            </a:bodyPr>
            <a:lstStyle/>
            <a:p>
              <a:r>
                <a:rPr lang="en-NL" sz="10286" dirty="0">
                  <a:solidFill>
                    <a:schemeClr val="bg1"/>
                  </a:solidFill>
                  <a:latin typeface="Marvel" pitchFamily="2" charset="0"/>
                </a:rPr>
                <a:t>PRODUCT</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48506" y="1940801"/>
            <a:ext cx="5396723" cy="1723045"/>
            <a:chOff x="2147752" y="3614628"/>
            <a:chExt cx="3606338" cy="1818658"/>
          </a:xfrm>
        </p:grpSpPr>
        <p:sp>
          <p:nvSpPr>
            <p:cNvPr id="10" name="Rectangle 9">
              <a:extLst>
                <a:ext uri="{FF2B5EF4-FFF2-40B4-BE49-F238E27FC236}">
                  <a16:creationId xmlns:a16="http://schemas.microsoft.com/office/drawing/2014/main" id="{A70C874D-E8D2-3346-A10E-4A14DC716305}"/>
                </a:ext>
              </a:extLst>
            </p:cNvPr>
            <p:cNvSpPr/>
            <p:nvPr/>
          </p:nvSpPr>
          <p:spPr>
            <a:xfrm>
              <a:off x="2147752" y="3737176"/>
              <a:ext cx="3487888" cy="12763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TextBox 10">
              <a:extLst>
                <a:ext uri="{FF2B5EF4-FFF2-40B4-BE49-F238E27FC236}">
                  <a16:creationId xmlns:a16="http://schemas.microsoft.com/office/drawing/2014/main" id="{E48F9ECE-CD24-3E4A-BCBB-96D257CED6D0}"/>
                </a:ext>
              </a:extLst>
            </p:cNvPr>
            <p:cNvSpPr txBox="1"/>
            <p:nvPr/>
          </p:nvSpPr>
          <p:spPr>
            <a:xfrm>
              <a:off x="2187738" y="3614628"/>
              <a:ext cx="3566352" cy="1818658"/>
            </a:xfrm>
            <a:prstGeom prst="rect">
              <a:avLst/>
            </a:prstGeom>
            <a:noFill/>
          </p:spPr>
          <p:txBody>
            <a:bodyPr wrap="square" rtlCol="0">
              <a:spAutoFit/>
            </a:bodyPr>
            <a:lstStyle/>
            <a:p>
              <a:r>
                <a:rPr lang="en-NL" sz="10286" dirty="0">
                  <a:solidFill>
                    <a:schemeClr val="bg1"/>
                  </a:solidFill>
                  <a:latin typeface="Marvel" pitchFamily="2" charset="0"/>
                </a:rPr>
                <a:t>MANAGEMENT</a:t>
              </a:r>
            </a:p>
          </p:txBody>
        </p:sp>
      </p:grpSp>
      <p:grpSp>
        <p:nvGrpSpPr>
          <p:cNvPr id="14" name="Group 13">
            <a:extLst>
              <a:ext uri="{FF2B5EF4-FFF2-40B4-BE49-F238E27FC236}">
                <a16:creationId xmlns:a16="http://schemas.microsoft.com/office/drawing/2014/main" id="{AF0DEB52-07E8-FB4F-9F8B-AEC172B76B3B}"/>
              </a:ext>
            </a:extLst>
          </p:cNvPr>
          <p:cNvGrpSpPr/>
          <p:nvPr/>
        </p:nvGrpSpPr>
        <p:grpSpPr>
          <a:xfrm>
            <a:off x="737001" y="3217365"/>
            <a:ext cx="3614872" cy="1723045"/>
            <a:chOff x="2138971" y="3495522"/>
            <a:chExt cx="3317979" cy="1224979"/>
          </a:xfrm>
        </p:grpSpPr>
        <p:sp>
          <p:nvSpPr>
            <p:cNvPr id="15" name="Rectangle 14">
              <a:extLst>
                <a:ext uri="{FF2B5EF4-FFF2-40B4-BE49-F238E27FC236}">
                  <a16:creationId xmlns:a16="http://schemas.microsoft.com/office/drawing/2014/main" id="{691E11CE-3D65-A242-96DD-FD44759521E6}"/>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TextBox 15">
              <a:extLst>
                <a:ext uri="{FF2B5EF4-FFF2-40B4-BE49-F238E27FC236}">
                  <a16:creationId xmlns:a16="http://schemas.microsoft.com/office/drawing/2014/main" id="{B58490D3-1B73-8F45-AC60-C800B0A860C7}"/>
                </a:ext>
              </a:extLst>
            </p:cNvPr>
            <p:cNvSpPr txBox="1"/>
            <p:nvPr/>
          </p:nvSpPr>
          <p:spPr>
            <a:xfrm>
              <a:off x="2138971" y="3495522"/>
              <a:ext cx="3317979" cy="1224979"/>
            </a:xfrm>
            <a:prstGeom prst="rect">
              <a:avLst/>
            </a:prstGeom>
            <a:noFill/>
          </p:spPr>
          <p:txBody>
            <a:bodyPr wrap="square" rtlCol="0">
              <a:spAutoFit/>
            </a:bodyPr>
            <a:lstStyle/>
            <a:p>
              <a:r>
                <a:rPr lang="en-NL" sz="10286" dirty="0">
                  <a:solidFill>
                    <a:schemeClr val="bg1"/>
                  </a:solidFill>
                  <a:latin typeface="Marvel" pitchFamily="2" charset="0"/>
                </a:rPr>
                <a:t>@SCALE</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nvGrpSpPr>
          <p:cNvPr id="2" name="Group 1">
            <a:extLst>
              <a:ext uri="{FF2B5EF4-FFF2-40B4-BE49-F238E27FC236}">
                <a16:creationId xmlns:a16="http://schemas.microsoft.com/office/drawing/2014/main" id="{0523888E-9B06-8046-A2BE-6123694EE11E}"/>
              </a:ext>
            </a:extLst>
          </p:cNvPr>
          <p:cNvGrpSpPr/>
          <p:nvPr/>
        </p:nvGrpSpPr>
        <p:grpSpPr>
          <a:xfrm>
            <a:off x="908703" y="1505396"/>
            <a:ext cx="5958169" cy="2532758"/>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Create Product Roadmap(s)</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134105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4" name="TextBox 3">
            <a:extLst>
              <a:ext uri="{FF2B5EF4-FFF2-40B4-BE49-F238E27FC236}">
                <a16:creationId xmlns:a16="http://schemas.microsoft.com/office/drawing/2014/main" id="{04A1D98C-6844-1047-AE20-4C0289E1FAD6}"/>
              </a:ext>
            </a:extLst>
          </p:cNvPr>
          <p:cNvSpPr txBox="1"/>
          <p:nvPr/>
        </p:nvSpPr>
        <p:spPr>
          <a:xfrm>
            <a:off x="980437" y="1642898"/>
            <a:ext cx="5958169" cy="2537083"/>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Create Product Vision and Strategy</a:t>
            </a:r>
          </a:p>
        </p:txBody>
      </p:sp>
      <p:sp>
        <p:nvSpPr>
          <p:cNvPr id="20" name="Diamond 19">
            <a:extLst>
              <a:ext uri="{FF2B5EF4-FFF2-40B4-BE49-F238E27FC236}">
                <a16:creationId xmlns:a16="http://schemas.microsoft.com/office/drawing/2014/main" id="{10A730E9-3F5E-B549-9374-D311210C4F11}"/>
              </a:ext>
            </a:extLst>
          </p:cNvPr>
          <p:cNvSpPr/>
          <p:nvPr/>
        </p:nvSpPr>
        <p:spPr>
          <a:xfrm>
            <a:off x="2936443" y="3644514"/>
            <a:ext cx="565903" cy="565903"/>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21" name="Diamond 20">
            <a:extLst>
              <a:ext uri="{FF2B5EF4-FFF2-40B4-BE49-F238E27FC236}">
                <a16:creationId xmlns:a16="http://schemas.microsoft.com/office/drawing/2014/main" id="{C5CF28BB-8BFD-0C43-BEEB-CC4996CE0757}"/>
              </a:ext>
            </a:extLst>
          </p:cNvPr>
          <p:cNvSpPr/>
          <p:nvPr/>
        </p:nvSpPr>
        <p:spPr>
          <a:xfrm>
            <a:off x="3604836" y="3634463"/>
            <a:ext cx="565903" cy="565903"/>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Diamond 21">
            <a:extLst>
              <a:ext uri="{FF2B5EF4-FFF2-40B4-BE49-F238E27FC236}">
                <a16:creationId xmlns:a16="http://schemas.microsoft.com/office/drawing/2014/main" id="{0045BB75-D6CE-E74F-97AD-2FA1C17D083A}"/>
              </a:ext>
            </a:extLst>
          </p:cNvPr>
          <p:cNvSpPr/>
          <p:nvPr/>
        </p:nvSpPr>
        <p:spPr>
          <a:xfrm>
            <a:off x="4273228" y="3634463"/>
            <a:ext cx="565903" cy="565903"/>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nvGrpSpPr>
          <p:cNvPr id="2" name="Group 1">
            <a:extLst>
              <a:ext uri="{FF2B5EF4-FFF2-40B4-BE49-F238E27FC236}">
                <a16:creationId xmlns:a16="http://schemas.microsoft.com/office/drawing/2014/main" id="{8311C672-BAD9-D34A-A5E4-8584946AEAE2}"/>
              </a:ext>
            </a:extLst>
          </p:cNvPr>
          <p:cNvGrpSpPr/>
          <p:nvPr/>
        </p:nvGrpSpPr>
        <p:grpSpPr>
          <a:xfrm>
            <a:off x="908701" y="1587248"/>
            <a:ext cx="5958169" cy="236905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Align with Stakeholders</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nvGrpSpPr>
          <p:cNvPr id="3" name="Group 2">
            <a:extLst>
              <a:ext uri="{FF2B5EF4-FFF2-40B4-BE49-F238E27FC236}">
                <a16:creationId xmlns:a16="http://schemas.microsoft.com/office/drawing/2014/main" id="{6BC9FE46-1C12-1744-869F-2A1954FBBEB9}"/>
              </a:ext>
            </a:extLst>
          </p:cNvPr>
          <p:cNvGrpSpPr/>
          <p:nvPr/>
        </p:nvGrpSpPr>
        <p:grpSpPr>
          <a:xfrm>
            <a:off x="891305" y="1288414"/>
            <a:ext cx="5992964" cy="2488218"/>
            <a:chOff x="772153" y="1360938"/>
            <a:chExt cx="582656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83768"/>
            </a:xfrm>
            <a:prstGeom prst="rect">
              <a:avLst/>
            </a:prstGeom>
            <a:noFill/>
          </p:spPr>
          <p:txBody>
            <a:bodyPr wrap="square" rtlCol="0">
              <a:spAutoFit/>
            </a:bodyPr>
            <a:lstStyle/>
            <a:p>
              <a:pPr algn="ctr"/>
              <a:endParaRPr lang="en-NL" sz="5143"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772153" y="2096627"/>
              <a:ext cx="5792732" cy="883768"/>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Write Epics</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1838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nvGrpSpPr>
          <p:cNvPr id="2" name="Group 1">
            <a:extLst>
              <a:ext uri="{FF2B5EF4-FFF2-40B4-BE49-F238E27FC236}">
                <a16:creationId xmlns:a16="http://schemas.microsoft.com/office/drawing/2014/main" id="{6D474F51-8CD4-BE40-BB2E-BC1101989427}"/>
              </a:ext>
            </a:extLst>
          </p:cNvPr>
          <p:cNvGrpSpPr/>
          <p:nvPr/>
        </p:nvGrpSpPr>
        <p:grpSpPr>
          <a:xfrm>
            <a:off x="733318" y="1505396"/>
            <a:ext cx="6308939" cy="2532758"/>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Order the</a:t>
              </a:r>
            </a:p>
            <a:p>
              <a:pPr algn="ctr"/>
              <a:r>
                <a:rPr lang="en-NL" sz="5143" b="1" dirty="0">
                  <a:solidFill>
                    <a:schemeClr val="bg1"/>
                  </a:solidFill>
                  <a:latin typeface="Ubuntu" panose="020B0504030602030204" pitchFamily="34" charset="0"/>
                </a:rPr>
                <a:t>Product Backlog</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123418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5333650" y="3832351"/>
            <a:ext cx="1416899" cy="586745"/>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rotWithShape="1">
          <a:blip r:embed="rId4"/>
          <a:srcRect t="19682" b="23765"/>
          <a:stretch/>
        </p:blipFill>
        <p:spPr>
          <a:xfrm>
            <a:off x="4969236" y="139124"/>
            <a:ext cx="2333389" cy="1298532"/>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568820" y="1437655"/>
            <a:ext cx="2975025" cy="2586216"/>
          </a:xfrm>
          <a:prstGeom prst="rect">
            <a:avLst/>
          </a:prstGeom>
        </p:spPr>
        <p:txBody>
          <a:bodyPr wrap="square">
            <a:spAutoFit/>
          </a:bodyPr>
          <a:lstStyle/>
          <a:p>
            <a:pPr algn="ctr"/>
            <a:r>
              <a:rPr lang="en-GB" sz="926" b="1" dirty="0">
                <a:solidFill>
                  <a:schemeClr val="bg1"/>
                </a:solidFill>
                <a:latin typeface="Ubuntu Light" panose="020B0304030602030204" pitchFamily="34" charset="0"/>
              </a:rPr>
              <a:t>Scrum</a:t>
            </a:r>
            <a:r>
              <a:rPr lang="en-GB" sz="926" dirty="0">
                <a:solidFill>
                  <a:schemeClr val="bg1"/>
                </a:solidFill>
                <a:latin typeface="Ubuntu Light" panose="020B0304030602030204" pitchFamily="34" charset="0"/>
              </a:rPr>
              <a:t> </a:t>
            </a:r>
            <a:r>
              <a:rPr lang="en-GB" sz="926" b="1" dirty="0">
                <a:solidFill>
                  <a:schemeClr val="bg1"/>
                </a:solidFill>
                <a:latin typeface="Ubuntu Light" panose="020B0304030602030204" pitchFamily="34" charset="0"/>
              </a:rPr>
              <a:t>Facilitators</a:t>
            </a:r>
            <a:r>
              <a:rPr lang="en-GB" sz="926" dirty="0">
                <a:solidFill>
                  <a:schemeClr val="bg1"/>
                </a:solidFill>
                <a:latin typeface="Ubuntu Light" panose="020B0304030602030204" pitchFamily="34" charset="0"/>
              </a:rPr>
              <a:t> is a Dutch-based training organization on a mission to help professionals become awesome Scrum facilitators. A Scrum Facilitator can be a Scrum Master, Product Owner, developer or  leader. Great Scrum Facilitators understand the Scrum values &amp; principles and use these to effectively implement Scrum with their teams and organizations.</a:t>
            </a:r>
          </a:p>
          <a:p>
            <a:pPr algn="ctr"/>
            <a:endParaRPr lang="en-GB" sz="926" dirty="0">
              <a:solidFill>
                <a:schemeClr val="bg1"/>
              </a:solidFill>
              <a:latin typeface="Ubuntu Light" panose="020B0304030602030204" pitchFamily="34" charset="0"/>
            </a:endParaRPr>
          </a:p>
          <a:p>
            <a:pPr algn="ctr"/>
            <a:r>
              <a:rPr lang="en-GB" sz="926" b="1" dirty="0">
                <a:solidFill>
                  <a:schemeClr val="bg1"/>
                </a:solidFill>
                <a:latin typeface="Ubuntu Light" panose="020B0304030602030204" pitchFamily="34" charset="0"/>
              </a:rPr>
              <a:t>Scrum Facilitators is a Scrum.org partner</a:t>
            </a:r>
            <a:r>
              <a:rPr lang="en-GB" sz="926" dirty="0">
                <a:solidFill>
                  <a:schemeClr val="bg1"/>
                </a:solidFill>
                <a:latin typeface="Ubuntu Light" panose="020B0304030602030204" pitchFamily="34" charset="0"/>
              </a:rPr>
              <a:t>. Our classes are accredited, always up-to-date, fun, super interactive and always facilitated by two trainers to maximize your learning objectives. Our trainers are </a:t>
            </a:r>
            <a:r>
              <a:rPr lang="en-GB" sz="926" b="1" dirty="0">
                <a:solidFill>
                  <a:schemeClr val="bg1"/>
                </a:solidFill>
                <a:latin typeface="Ubuntu Light" panose="020B0304030602030204" pitchFamily="34" charset="0"/>
              </a:rPr>
              <a:t>seasoned experts </a:t>
            </a:r>
            <a:r>
              <a:rPr lang="en-GB" sz="926" dirty="0">
                <a:solidFill>
                  <a:schemeClr val="bg1"/>
                </a:solidFill>
                <a:latin typeface="Ubuntu Light" panose="020B0304030602030204" pitchFamily="34" charset="0"/>
              </a:rPr>
              <a:t>and </a:t>
            </a:r>
            <a:r>
              <a:rPr lang="en-GB" sz="926" b="1" dirty="0">
                <a:solidFill>
                  <a:schemeClr val="bg1"/>
                </a:solidFill>
                <a:latin typeface="Ubuntu Light" panose="020B0304030602030204" pitchFamily="34" charset="0"/>
              </a:rPr>
              <a:t>Scrum.org certified </a:t>
            </a:r>
            <a:r>
              <a:rPr lang="en-GB" sz="926" dirty="0">
                <a:solidFill>
                  <a:schemeClr val="bg1"/>
                </a:solidFill>
                <a:latin typeface="Ubuntu Light" panose="020B0304030602030204" pitchFamily="34" charset="0"/>
              </a:rPr>
              <a:t>Professional Scrum Trainers with substantial real life experience in various settings.</a:t>
            </a:r>
          </a:p>
          <a:p>
            <a:pPr algn="ctr"/>
            <a:endParaRPr lang="en-GB" sz="926" dirty="0">
              <a:solidFill>
                <a:schemeClr val="bg1"/>
              </a:solidFill>
              <a:latin typeface="Ubuntu Light" panose="020B0304030602030204" pitchFamily="34" charset="0"/>
            </a:endParaRPr>
          </a:p>
        </p:txBody>
      </p:sp>
      <p:sp>
        <p:nvSpPr>
          <p:cNvPr id="18" name="TextBox 17">
            <a:extLst>
              <a:ext uri="{FF2B5EF4-FFF2-40B4-BE49-F238E27FC236}">
                <a16:creationId xmlns:a16="http://schemas.microsoft.com/office/drawing/2014/main" id="{6F943A64-0EE7-0746-8785-BA4ACC104E94}"/>
              </a:ext>
            </a:extLst>
          </p:cNvPr>
          <p:cNvSpPr txBox="1"/>
          <p:nvPr/>
        </p:nvSpPr>
        <p:spPr>
          <a:xfrm>
            <a:off x="232683" y="994822"/>
            <a:ext cx="4094908" cy="1072369"/>
          </a:xfrm>
          <a:prstGeom prst="rect">
            <a:avLst/>
          </a:prstGeom>
          <a:noFill/>
        </p:spPr>
        <p:txBody>
          <a:bodyPr wrap="square" rtlCol="0">
            <a:spAutoFit/>
          </a:bodyPr>
          <a:lstStyle/>
          <a:p>
            <a:pPr algn="ctr"/>
            <a:r>
              <a:rPr lang="en-GB" sz="1029" dirty="0">
                <a:solidFill>
                  <a:schemeClr val="bg1"/>
                </a:solidFill>
                <a:latin typeface="Ubuntu" panose="020B0504030602030204" pitchFamily="34" charset="0"/>
              </a:rPr>
              <a:t>The purpose of this game is supporting conversations on scaling the Product Owner role in your organisation. It is best played with a mix people from the Scrum Teams and the management team of your organisation. It can also help when played within a single Scrum Team. Scan the QR-code for the full ‘how to play’ article </a:t>
            </a:r>
            <a:r>
              <a:rPr lang="en-GB" sz="1029" i="1" dirty="0">
                <a:solidFill>
                  <a:schemeClr val="bg1"/>
                </a:solidFill>
                <a:latin typeface="Ubuntu" panose="020B0504030602030204" pitchFamily="34" charset="0"/>
              </a:rPr>
              <a:t>or</a:t>
            </a:r>
            <a:r>
              <a:rPr lang="en-GB" sz="1029" dirty="0">
                <a:solidFill>
                  <a:schemeClr val="bg1"/>
                </a:solidFill>
                <a:latin typeface="Ubuntu" panose="020B0504030602030204" pitchFamily="34" charset="0"/>
              </a:rPr>
              <a:t> simply follow these steps:</a:t>
            </a:r>
            <a:endParaRPr lang="en-NL" sz="1029"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07925" y="2123625"/>
            <a:ext cx="4159247" cy="2941831"/>
          </a:xfrm>
          <a:prstGeom prst="rect">
            <a:avLst/>
          </a:prstGeom>
          <a:noFill/>
        </p:spPr>
        <p:txBody>
          <a:bodyPr wrap="square" rtlCol="0">
            <a:spAutoFit/>
          </a:bodyPr>
          <a:lstStyle/>
          <a:p>
            <a:pPr marL="235138" indent="-235138">
              <a:buFont typeface="+mj-lt"/>
              <a:buAutoNum type="arabicPeriod"/>
            </a:pPr>
            <a:r>
              <a:rPr lang="en-GB" sz="926" dirty="0">
                <a:solidFill>
                  <a:schemeClr val="bg1"/>
                </a:solidFill>
                <a:latin typeface="Ubuntu Light" panose="020B0304030602030204" pitchFamily="34" charset="0"/>
              </a:rPr>
              <a:t>As a Scrum Facilitator, put the ‘Developers’ and ‘Product Owner’ role cards on the floor or wall;</a:t>
            </a:r>
          </a:p>
          <a:p>
            <a:pPr marL="235138" indent="-235138">
              <a:buFont typeface="+mj-lt"/>
              <a:buAutoNum type="arabicPeriod"/>
            </a:pPr>
            <a:r>
              <a:rPr lang="en-GB" sz="926" dirty="0">
                <a:solidFill>
                  <a:schemeClr val="bg1"/>
                </a:solidFill>
                <a:latin typeface="Ubuntu Light" panose="020B0304030602030204" pitchFamily="34" charset="0"/>
              </a:rPr>
              <a:t>Form  up to 4 groups and give each group an equal number of activity cards; </a:t>
            </a:r>
          </a:p>
          <a:p>
            <a:pPr marL="235138" indent="-235138">
              <a:buFont typeface="+mj-lt"/>
              <a:buAutoNum type="arabicPeriod"/>
            </a:pPr>
            <a:r>
              <a:rPr lang="en-GB" sz="926" dirty="0">
                <a:solidFill>
                  <a:schemeClr val="bg1"/>
                </a:solidFill>
                <a:latin typeface="Ubuntu Light" panose="020B0304030602030204" pitchFamily="34" charset="0"/>
              </a:rPr>
              <a:t>Invite them to place each activity card under one of the two role cards until all cards are placed;</a:t>
            </a:r>
          </a:p>
          <a:p>
            <a:pPr marL="235138" indent="-235138">
              <a:buFont typeface="+mj-lt"/>
              <a:buAutoNum type="arabicPeriod"/>
            </a:pPr>
            <a:r>
              <a:rPr lang="en-GB" sz="926" dirty="0">
                <a:solidFill>
                  <a:schemeClr val="bg1"/>
                </a:solidFill>
                <a:latin typeface="Ubuntu Light" panose="020B0304030602030204" pitchFamily="34" charset="0"/>
              </a:rPr>
              <a:t>Inspect the increment with the entire group. Ask participants to share what sticks out to them, then as a group adjust where needed;</a:t>
            </a:r>
          </a:p>
          <a:p>
            <a:pPr marL="235138" indent="-235138">
              <a:buFont typeface="+mj-lt"/>
              <a:buAutoNum type="arabicPeriod"/>
            </a:pPr>
            <a:r>
              <a:rPr lang="en-GB" sz="926" dirty="0">
                <a:solidFill>
                  <a:schemeClr val="bg1"/>
                </a:solidFill>
                <a:latin typeface="Ubuntu Light" panose="020B0304030602030204" pitchFamily="34" charset="0"/>
              </a:rPr>
              <a:t>Now explain that the product owner is scaling from one to three Scrum Teams. Invite participants to discuss what could be moved from the PO towards the Developers to deal with the PO’s increased workload;</a:t>
            </a:r>
          </a:p>
          <a:p>
            <a:pPr marL="235138" indent="-235138">
              <a:buFont typeface="+mj-lt"/>
              <a:buAutoNum type="arabicPeriod"/>
            </a:pPr>
            <a:r>
              <a:rPr lang="en-GB" sz="926" dirty="0">
                <a:solidFill>
                  <a:schemeClr val="bg1"/>
                </a:solidFill>
                <a:latin typeface="Ubuntu Light" panose="020B0304030602030204" pitchFamily="34" charset="0"/>
              </a:rPr>
              <a:t>Explain that the PO is now becoming responsible for 5 Scrum Teams and introduce the Product Team role card (see the full ‘how to play’ via the QR code for some important remarks!);</a:t>
            </a:r>
          </a:p>
          <a:p>
            <a:pPr marL="235138" indent="-235138">
              <a:buFont typeface="+mj-lt"/>
              <a:buAutoNum type="arabicPeriod"/>
            </a:pPr>
            <a:r>
              <a:rPr lang="en-GB" sz="926" dirty="0">
                <a:solidFill>
                  <a:schemeClr val="bg1"/>
                </a:solidFill>
                <a:latin typeface="Ubuntu Light" panose="020B0304030602030204" pitchFamily="34" charset="0"/>
              </a:rPr>
              <a:t>Ask participants to discuss which product management activities could move from the Product Owner to the Product Team to again release pressure from the PO.</a:t>
            </a:r>
          </a:p>
          <a:p>
            <a:pPr marL="235138" indent="-235138">
              <a:buFont typeface="+mj-lt"/>
              <a:buAutoNum type="arabicPeriod"/>
            </a:pPr>
            <a:r>
              <a:rPr lang="en-GB" sz="926" dirty="0">
                <a:solidFill>
                  <a:schemeClr val="bg1"/>
                </a:solidFill>
                <a:latin typeface="Ubuntu Light" panose="020B0304030602030204" pitchFamily="34" charset="0"/>
              </a:rPr>
              <a:t>Close off by inspecting this last increment as a group. Point out where the group disagrees. </a:t>
            </a:r>
            <a:r>
              <a:rPr lang="en-GB" sz="926" b="1" dirty="0">
                <a:solidFill>
                  <a:schemeClr val="bg1"/>
                </a:solidFill>
                <a:latin typeface="Ubuntu Light" panose="020B0304030602030204" pitchFamily="34" charset="0"/>
              </a:rPr>
              <a:t>These might be your organisation’s main points of attention when scaling the Product Owner role!</a:t>
            </a:r>
            <a:endParaRPr lang="en-NL" sz="926" b="1" dirty="0">
              <a:solidFill>
                <a:schemeClr val="bg1"/>
              </a:solidFill>
              <a:latin typeface="Ubuntu Light" panose="020B0304030602030204" pitchFamily="34" charset="0"/>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616789" y="4419096"/>
            <a:ext cx="2850620" cy="664790"/>
          </a:xfrm>
          <a:prstGeom prst="rect">
            <a:avLst/>
          </a:prstGeom>
          <a:noFill/>
        </p:spPr>
        <p:txBody>
          <a:bodyPr wrap="square" rtlCol="0">
            <a:spAutoFit/>
          </a:bodyPr>
          <a:lstStyle/>
          <a:p>
            <a:pPr algn="ctr"/>
            <a:r>
              <a:rPr lang="en-NL" sz="720" dirty="0">
                <a:solidFill>
                  <a:schemeClr val="bg1"/>
                </a:solidFill>
                <a:latin typeface="Ubuntu Light" panose="020B0304030602030204" pitchFamily="34" charset="0"/>
              </a:rPr>
              <a:t>Learn about </a:t>
            </a:r>
            <a:r>
              <a:rPr lang="en-US" sz="720" dirty="0">
                <a:solidFill>
                  <a:schemeClr val="bg1"/>
                </a:solidFill>
                <a:latin typeface="Ubuntu Light" panose="020B0304030602030204" pitchFamily="34" charset="0"/>
              </a:rPr>
              <a:t>scaling Scrum at</a:t>
            </a:r>
            <a:r>
              <a:rPr lang="en-GB" sz="720" dirty="0">
                <a:solidFill>
                  <a:schemeClr val="bg1"/>
                </a:solidFill>
                <a:latin typeface="Ubuntu Light" panose="020B0304030602030204" pitchFamily="34" charset="0"/>
              </a:rPr>
              <a:t> </a:t>
            </a:r>
            <a:r>
              <a:rPr lang="en-GB" sz="720" dirty="0">
                <a:solidFill>
                  <a:schemeClr val="bg1"/>
                </a:solidFill>
                <a:latin typeface="Ubuntu Light" panose="020B0304030602030204" pitchFamily="34" charset="0"/>
                <a:hlinkClick r:id="rId5"/>
              </a:rPr>
              <a:t>http://scrum.org/nexus</a:t>
            </a:r>
            <a:endParaRPr lang="en-NL" sz="720" dirty="0">
              <a:solidFill>
                <a:schemeClr val="bg1"/>
              </a:solidFill>
              <a:latin typeface="Ubuntu Light" panose="020B0304030602030204" pitchFamily="34" charset="0"/>
            </a:endParaRPr>
          </a:p>
          <a:p>
            <a:pPr algn="ctr"/>
            <a:endParaRPr lang="en-NL" sz="720" dirty="0">
              <a:solidFill>
                <a:schemeClr val="bg1"/>
              </a:solidFill>
              <a:latin typeface="Ubuntu Light" panose="020B0304030602030204" pitchFamily="34" charset="0"/>
            </a:endParaRPr>
          </a:p>
          <a:p>
            <a:pPr algn="ctr"/>
            <a:r>
              <a:rPr lang="en-GB" sz="720" dirty="0">
                <a:solidFill>
                  <a:schemeClr val="bg1"/>
                </a:solidFill>
                <a:latin typeface="Ubuntu Light" panose="020B0304030602030204" pitchFamily="34" charset="0"/>
              </a:rPr>
              <a:t>The Measuring Outcome game (v1.3.1) is licensed under </a:t>
            </a:r>
          </a:p>
          <a:p>
            <a:pPr algn="ctr"/>
            <a:r>
              <a:rPr lang="en-GB" sz="720" dirty="0">
                <a:solidFill>
                  <a:schemeClr val="bg1"/>
                </a:solidFill>
                <a:latin typeface="Ubuntu Light" panose="020B0304030602030204" pitchFamily="34" charset="0"/>
              </a:rPr>
              <a:t>CC BY-NC-SA 4.0</a:t>
            </a:r>
          </a:p>
          <a:p>
            <a:pPr algn="ctr"/>
            <a:r>
              <a:rPr lang="en-GB" sz="720" dirty="0">
                <a:solidFill>
                  <a:schemeClr val="bg1">
                    <a:lumMod val="75000"/>
                  </a:schemeClr>
                </a:solidFill>
                <a:latin typeface="Ubuntu Light" panose="020B0304030602030204" pitchFamily="34" charset="0"/>
              </a:rPr>
              <a:t>By Scrum Facilitators</a:t>
            </a:r>
          </a:p>
        </p:txBody>
      </p:sp>
      <p:sp>
        <p:nvSpPr>
          <p:cNvPr id="19" name="TextBox 18">
            <a:extLst>
              <a:ext uri="{FF2B5EF4-FFF2-40B4-BE49-F238E27FC236}">
                <a16:creationId xmlns:a16="http://schemas.microsoft.com/office/drawing/2014/main" id="{595EE125-EFCC-F14F-8498-A6CD8EEF0F59}"/>
              </a:ext>
            </a:extLst>
          </p:cNvPr>
          <p:cNvSpPr txBox="1"/>
          <p:nvPr/>
        </p:nvSpPr>
        <p:spPr>
          <a:xfrm>
            <a:off x="265675" y="240039"/>
            <a:ext cx="3605933" cy="697369"/>
          </a:xfrm>
          <a:prstGeom prst="rect">
            <a:avLst/>
          </a:prstGeom>
          <a:noFill/>
        </p:spPr>
        <p:txBody>
          <a:bodyPr wrap="square" rtlCol="0">
            <a:spAutoFit/>
          </a:bodyPr>
          <a:lstStyle/>
          <a:p>
            <a:r>
              <a:rPr lang="en-NL" sz="3806" b="1" dirty="0">
                <a:latin typeface="Marvel" pitchFamily="2" charset="0"/>
              </a:rPr>
              <a:t>FA</a:t>
            </a:r>
            <a:r>
              <a:rPr lang="en-NL" sz="3806" b="1" spc="206" dirty="0">
                <a:latin typeface="Marvel" pitchFamily="2" charset="0"/>
              </a:rPr>
              <a:t>CI</a:t>
            </a:r>
            <a:r>
              <a:rPr lang="en-NL" sz="3806" b="1" spc="103" dirty="0">
                <a:latin typeface="Marvel" pitchFamily="2" charset="0"/>
              </a:rPr>
              <a:t>LI</a:t>
            </a:r>
            <a:r>
              <a:rPr lang="en-NL" sz="3806" b="1" spc="-103" dirty="0">
                <a:latin typeface="Marvel" pitchFamily="2" charset="0"/>
              </a:rPr>
              <a:t>TA</a:t>
            </a:r>
            <a:r>
              <a:rPr lang="en-NL" sz="3806" b="1" dirty="0">
                <a:latin typeface="Marvel" pitchFamily="2" charset="0"/>
              </a:rPr>
              <a:t>T</a:t>
            </a:r>
            <a:r>
              <a:rPr lang="en-NL" sz="3806" b="1" spc="206" dirty="0">
                <a:latin typeface="Marvel" pitchFamily="2" charset="0"/>
              </a:rPr>
              <a:t>E</a:t>
            </a:r>
            <a:r>
              <a:rPr lang="en-NL" sz="3806" b="1" dirty="0">
                <a:latin typeface="Marvel" pitchFamily="2" charset="0"/>
              </a:rPr>
              <a:t> T</a:t>
            </a:r>
            <a:r>
              <a:rPr lang="en-NL" sz="3806" b="1" spc="206" dirty="0">
                <a:latin typeface="Marvel" pitchFamily="2" charset="0"/>
              </a:rPr>
              <a:t>HE</a:t>
            </a:r>
            <a:r>
              <a:rPr lang="en-NL" sz="3806" b="1" dirty="0">
                <a:latin typeface="Marvel" pitchFamily="2" charset="0"/>
              </a:rPr>
              <a:t> </a:t>
            </a:r>
            <a:r>
              <a:rPr lang="en-NL" sz="3806" b="1" spc="103" dirty="0">
                <a:latin typeface="Marvel" pitchFamily="2" charset="0"/>
              </a:rPr>
              <a:t>G</a:t>
            </a:r>
            <a:r>
              <a:rPr lang="en-NL" sz="3806" b="1" spc="206" dirty="0">
                <a:latin typeface="Marvel" pitchFamily="2" charset="0"/>
              </a:rPr>
              <a:t>AME</a:t>
            </a:r>
          </a:p>
        </p:txBody>
      </p:sp>
      <p:cxnSp>
        <p:nvCxnSpPr>
          <p:cNvPr id="4" name="Straight Connector 3">
            <a:extLst>
              <a:ext uri="{FF2B5EF4-FFF2-40B4-BE49-F238E27FC236}">
                <a16:creationId xmlns:a16="http://schemas.microsoft.com/office/drawing/2014/main" id="{68785FFA-7409-D846-8C87-4C5E3E391542}"/>
              </a:ext>
            </a:extLst>
          </p:cNvPr>
          <p:cNvCxnSpPr>
            <a:cxnSpLocks/>
          </p:cNvCxnSpPr>
          <p:nvPr/>
        </p:nvCxnSpPr>
        <p:spPr>
          <a:xfrm>
            <a:off x="4496286" y="198052"/>
            <a:ext cx="0" cy="4980803"/>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1CB280A-F50E-C649-AC82-0D6A924F0C8C}"/>
              </a:ext>
            </a:extLst>
          </p:cNvPr>
          <p:cNvPicPr>
            <a:picLocks noChangeAspect="1"/>
          </p:cNvPicPr>
          <p:nvPr/>
        </p:nvPicPr>
        <p:blipFill>
          <a:blip r:embed="rId6"/>
          <a:stretch>
            <a:fillRect/>
          </a:stretch>
        </p:blipFill>
        <p:spPr>
          <a:xfrm>
            <a:off x="3659526" y="199951"/>
            <a:ext cx="748522" cy="862049"/>
          </a:xfrm>
          <a:prstGeom prst="rect">
            <a:avLst/>
          </a:prstGeom>
        </p:spPr>
      </p:pic>
      <p:pic>
        <p:nvPicPr>
          <p:cNvPr id="3" name="Picture 2">
            <a:extLst>
              <a:ext uri="{FF2B5EF4-FFF2-40B4-BE49-F238E27FC236}">
                <a16:creationId xmlns:a16="http://schemas.microsoft.com/office/drawing/2014/main" id="{F052CC4B-A0EE-9942-AB59-D2D0C24087D8}"/>
              </a:ext>
            </a:extLst>
          </p:cNvPr>
          <p:cNvPicPr>
            <a:picLocks noChangeAspect="1"/>
          </p:cNvPicPr>
          <p:nvPr/>
        </p:nvPicPr>
        <p:blipFill rotWithShape="1">
          <a:blip r:embed="rId7"/>
          <a:srcRect l="5893" t="5734" r="5979" b="5405"/>
          <a:stretch/>
        </p:blipFill>
        <p:spPr>
          <a:xfrm>
            <a:off x="3822108" y="225325"/>
            <a:ext cx="560884" cy="565560"/>
          </a:xfrm>
          <a:prstGeom prst="rect">
            <a:avLst/>
          </a:prstGeom>
        </p:spPr>
      </p:pic>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nvGrpSpPr>
          <p:cNvPr id="2" name="Group 1">
            <a:extLst>
              <a:ext uri="{FF2B5EF4-FFF2-40B4-BE49-F238E27FC236}">
                <a16:creationId xmlns:a16="http://schemas.microsoft.com/office/drawing/2014/main" id="{17DF2276-5808-9F42-974A-9B79EEF9C2B3}"/>
              </a:ext>
            </a:extLst>
          </p:cNvPr>
          <p:cNvGrpSpPr/>
          <p:nvPr/>
        </p:nvGrpSpPr>
        <p:grpSpPr>
          <a:xfrm>
            <a:off x="908703" y="1505396"/>
            <a:ext cx="5958169" cy="2532758"/>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Host the Sprint Review</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1573922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nvGrpSpPr>
          <p:cNvPr id="2" name="Group 1">
            <a:extLst>
              <a:ext uri="{FF2B5EF4-FFF2-40B4-BE49-F238E27FC236}">
                <a16:creationId xmlns:a16="http://schemas.microsoft.com/office/drawing/2014/main" id="{1A1F9E67-0CB7-3043-8A6B-89CC77B3ED88}"/>
              </a:ext>
            </a:extLst>
          </p:cNvPr>
          <p:cNvGrpSpPr/>
          <p:nvPr/>
        </p:nvGrpSpPr>
        <p:grpSpPr>
          <a:xfrm>
            <a:off x="908703" y="1176520"/>
            <a:ext cx="5958169" cy="3190511"/>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66637"/>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Update Product Strategy based on new insights</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spTree>
    <p:extLst>
      <p:ext uri="{BB962C8B-B14F-4D97-AF65-F5344CB8AC3E}">
        <p14:creationId xmlns:p14="http://schemas.microsoft.com/office/powerpoint/2010/main" val="247562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nvGrpSpPr>
          <p:cNvPr id="2" name="Group 1">
            <a:extLst>
              <a:ext uri="{FF2B5EF4-FFF2-40B4-BE49-F238E27FC236}">
                <a16:creationId xmlns:a16="http://schemas.microsoft.com/office/drawing/2014/main" id="{54EC7139-E4CC-0249-A499-0E262988B116}"/>
              </a:ext>
            </a:extLst>
          </p:cNvPr>
          <p:cNvGrpSpPr/>
          <p:nvPr/>
        </p:nvGrpSpPr>
        <p:grpSpPr>
          <a:xfrm>
            <a:off x="908703" y="1543603"/>
            <a:ext cx="5958169" cy="2456344"/>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Define the problem to solve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spTree>
    <p:extLst>
      <p:ext uri="{BB962C8B-B14F-4D97-AF65-F5344CB8AC3E}">
        <p14:creationId xmlns:p14="http://schemas.microsoft.com/office/powerpoint/2010/main" val="973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nvGrpSpPr>
          <p:cNvPr id="2" name="Group 1">
            <a:extLst>
              <a:ext uri="{FF2B5EF4-FFF2-40B4-BE49-F238E27FC236}">
                <a16:creationId xmlns:a16="http://schemas.microsoft.com/office/drawing/2014/main" id="{54EC7139-E4CC-0249-A499-0E262988B116}"/>
              </a:ext>
            </a:extLst>
          </p:cNvPr>
          <p:cNvGrpSpPr/>
          <p:nvPr/>
        </p:nvGrpSpPr>
        <p:grpSpPr>
          <a:xfrm>
            <a:off x="908703" y="2015078"/>
            <a:ext cx="5958169" cy="1671365"/>
            <a:chOff x="774982" y="2018275"/>
            <a:chExt cx="5792732" cy="1624957"/>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2018275"/>
              <a:ext cx="5792732" cy="883768"/>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Define KPI’s</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3163603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7312988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nvGrpSpPr>
          <p:cNvPr id="2" name="Group 1">
            <a:extLst>
              <a:ext uri="{FF2B5EF4-FFF2-40B4-BE49-F238E27FC236}">
                <a16:creationId xmlns:a16="http://schemas.microsoft.com/office/drawing/2014/main" id="{5ECF1BBE-48A2-F040-AB41-C9F9DEC44EAD}"/>
              </a:ext>
            </a:extLst>
          </p:cNvPr>
          <p:cNvGrpSpPr/>
          <p:nvPr/>
        </p:nvGrpSpPr>
        <p:grpSpPr>
          <a:xfrm>
            <a:off x="908703" y="1919822"/>
            <a:ext cx="5958169" cy="1703907"/>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83768"/>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Track KPI’s</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2" name="Ink 1">
                <a:extLst>
                  <a:ext uri="{FF2B5EF4-FFF2-40B4-BE49-F238E27FC236}">
                    <a16:creationId xmlns:a16="http://schemas.microsoft.com/office/drawing/2014/main" id="{BCEF5895-CE02-491E-B177-225424A65A3C}"/>
                  </a:ext>
                </a:extLst>
              </p14:cNvPr>
              <p14:cNvContentPartPr/>
              <p14:nvPr/>
            </p14:nvContentPartPr>
            <p14:xfrm>
              <a:off x="1467326" y="697866"/>
              <a:ext cx="7035" cy="13700"/>
            </p14:xfrm>
          </p:contentPart>
        </mc:Choice>
        <mc:Fallback>
          <p:pic>
            <p:nvPicPr>
              <p:cNvPr id="2" name="Ink 1">
                <a:extLst>
                  <a:ext uri="{FF2B5EF4-FFF2-40B4-BE49-F238E27FC236}">
                    <a16:creationId xmlns:a16="http://schemas.microsoft.com/office/drawing/2014/main" id="{BCEF5895-CE02-491E-B177-225424A65A3C}"/>
                  </a:ext>
                </a:extLst>
              </p:cNvPr>
              <p:cNvPicPr/>
              <p:nvPr/>
            </p:nvPicPr>
            <p:blipFill>
              <a:blip r:embed="rId3"/>
              <a:stretch>
                <a:fillRect/>
              </a:stretch>
            </p:blipFill>
            <p:spPr>
              <a:xfrm>
                <a:off x="1458532" y="688853"/>
                <a:ext cx="24271" cy="31366"/>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Oval 17">
            <a:extLst>
              <a:ext uri="{FF2B5EF4-FFF2-40B4-BE49-F238E27FC236}">
                <a16:creationId xmlns:a16="http://schemas.microsoft.com/office/drawing/2014/main" id="{A98BCC1F-2516-0641-ACED-473982C4D4A6}"/>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Oval 18">
            <a:extLst>
              <a:ext uri="{FF2B5EF4-FFF2-40B4-BE49-F238E27FC236}">
                <a16:creationId xmlns:a16="http://schemas.microsoft.com/office/drawing/2014/main" id="{7245A372-1A6E-B748-8D2B-273DBD603BC2}"/>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Oval 19">
            <a:extLst>
              <a:ext uri="{FF2B5EF4-FFF2-40B4-BE49-F238E27FC236}">
                <a16:creationId xmlns:a16="http://schemas.microsoft.com/office/drawing/2014/main" id="{C15B015A-14B7-254B-8260-ECA2B725362D}"/>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Oval 20">
            <a:extLst>
              <a:ext uri="{FF2B5EF4-FFF2-40B4-BE49-F238E27FC236}">
                <a16:creationId xmlns:a16="http://schemas.microsoft.com/office/drawing/2014/main" id="{E5BFBD28-2840-F048-B334-97AD5F8308FD}"/>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Oval 21">
            <a:extLst>
              <a:ext uri="{FF2B5EF4-FFF2-40B4-BE49-F238E27FC236}">
                <a16:creationId xmlns:a16="http://schemas.microsoft.com/office/drawing/2014/main" id="{9D730787-7DEA-9F4E-B44A-D157DAD54A64}"/>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Oval 22">
            <a:extLst>
              <a:ext uri="{FF2B5EF4-FFF2-40B4-BE49-F238E27FC236}">
                <a16:creationId xmlns:a16="http://schemas.microsoft.com/office/drawing/2014/main" id="{ECA91956-9974-F341-8972-1220C4D250F4}"/>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Oval 23">
            <a:extLst>
              <a:ext uri="{FF2B5EF4-FFF2-40B4-BE49-F238E27FC236}">
                <a16:creationId xmlns:a16="http://schemas.microsoft.com/office/drawing/2014/main" id="{0233A7C0-8064-F14C-B970-177190F6A48A}"/>
              </a:ext>
            </a:extLst>
          </p:cNvPr>
          <p:cNvSpPr/>
          <p:nvPr/>
        </p:nvSpPr>
        <p:spPr>
          <a:xfrm>
            <a:off x="7552947"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Oval 24">
            <a:extLst>
              <a:ext uri="{FF2B5EF4-FFF2-40B4-BE49-F238E27FC236}">
                <a16:creationId xmlns:a16="http://schemas.microsoft.com/office/drawing/2014/main" id="{415BB55B-2D0F-984C-B8F6-6220CB2433DB}"/>
              </a:ext>
            </a:extLst>
          </p:cNvPr>
          <p:cNvSpPr/>
          <p:nvPr/>
        </p:nvSpPr>
        <p:spPr>
          <a:xfrm>
            <a:off x="7552947"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Oval 25">
            <a:extLst>
              <a:ext uri="{FF2B5EF4-FFF2-40B4-BE49-F238E27FC236}">
                <a16:creationId xmlns:a16="http://schemas.microsoft.com/office/drawing/2014/main" id="{FB3BFDC5-8DCA-1648-A952-401D5F4F1B5B}"/>
              </a:ext>
            </a:extLst>
          </p:cNvPr>
          <p:cNvSpPr/>
          <p:nvPr/>
        </p:nvSpPr>
        <p:spPr>
          <a:xfrm>
            <a:off x="7565539"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7" name="Oval 26">
            <a:extLst>
              <a:ext uri="{FF2B5EF4-FFF2-40B4-BE49-F238E27FC236}">
                <a16:creationId xmlns:a16="http://schemas.microsoft.com/office/drawing/2014/main" id="{BEDF8339-A069-9444-95F6-AC27AB77D2DB}"/>
              </a:ext>
            </a:extLst>
          </p:cNvPr>
          <p:cNvSpPr/>
          <p:nvPr/>
        </p:nvSpPr>
        <p:spPr>
          <a:xfrm>
            <a:off x="7574378"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Oval 27">
            <a:extLst>
              <a:ext uri="{FF2B5EF4-FFF2-40B4-BE49-F238E27FC236}">
                <a16:creationId xmlns:a16="http://schemas.microsoft.com/office/drawing/2014/main" id="{3B416932-3C92-C244-B477-4F0E3EF33021}"/>
              </a:ext>
            </a:extLst>
          </p:cNvPr>
          <p:cNvSpPr/>
          <p:nvPr/>
        </p:nvSpPr>
        <p:spPr>
          <a:xfrm>
            <a:off x="7574377"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Oval 28">
            <a:extLst>
              <a:ext uri="{FF2B5EF4-FFF2-40B4-BE49-F238E27FC236}">
                <a16:creationId xmlns:a16="http://schemas.microsoft.com/office/drawing/2014/main" id="{AFA26D1F-2D34-8645-8A32-D647AFBDBC8A}"/>
              </a:ext>
            </a:extLst>
          </p:cNvPr>
          <p:cNvSpPr/>
          <p:nvPr/>
        </p:nvSpPr>
        <p:spPr>
          <a:xfrm>
            <a:off x="7574377"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Oval 29">
            <a:extLst>
              <a:ext uri="{FF2B5EF4-FFF2-40B4-BE49-F238E27FC236}">
                <a16:creationId xmlns:a16="http://schemas.microsoft.com/office/drawing/2014/main" id="{5093D3F0-E97A-A344-A8BB-BE7CDB2E2253}"/>
              </a:ext>
            </a:extLst>
          </p:cNvPr>
          <p:cNvSpPr/>
          <p:nvPr/>
        </p:nvSpPr>
        <p:spPr>
          <a:xfrm>
            <a:off x="7574377"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Title 4">
            <a:extLst>
              <a:ext uri="{FF2B5EF4-FFF2-40B4-BE49-F238E27FC236}">
                <a16:creationId xmlns:a16="http://schemas.microsoft.com/office/drawing/2014/main" id="{21B5F9E9-E3A9-004A-B3B8-EE3ED3C817A3}"/>
              </a:ext>
            </a:extLst>
          </p:cNvPr>
          <p:cNvSpPr>
            <a:spLocks noGrp="1"/>
          </p:cNvSpPr>
          <p:nvPr>
            <p:ph type="title"/>
          </p:nvPr>
        </p:nvSpPr>
        <p:spPr/>
        <p:txBody>
          <a:bodyPr/>
          <a:lstStyle/>
          <a:p>
            <a:r>
              <a:rPr lang="en-NL" sz="9600" dirty="0"/>
              <a:t>DEVELOPERS</a:t>
            </a:r>
            <a:endParaRPr lang="en-NL" dirty="0"/>
          </a:p>
        </p:txBody>
      </p:sp>
      <p:sp>
        <p:nvSpPr>
          <p:cNvPr id="8" name="Text Placeholder 7">
            <a:extLst>
              <a:ext uri="{FF2B5EF4-FFF2-40B4-BE49-F238E27FC236}">
                <a16:creationId xmlns:a16="http://schemas.microsoft.com/office/drawing/2014/main" id="{6D04C818-B466-B44D-906D-53BF1C3B0F4D}"/>
              </a:ext>
            </a:extLst>
          </p:cNvPr>
          <p:cNvSpPr>
            <a:spLocks noGrp="1"/>
          </p:cNvSpPr>
          <p:nvPr>
            <p:ph type="body" sz="quarter" idx="10"/>
          </p:nvPr>
        </p:nvSpPr>
        <p:spPr/>
        <p:txBody>
          <a:bodyPr/>
          <a:lstStyle/>
          <a:p>
            <a:r>
              <a:rPr lang="en-GB" sz="1000" dirty="0">
                <a:solidFill>
                  <a:schemeClr val="bg1">
                    <a:lumMod val="50000"/>
                  </a:schemeClr>
                </a:solidFill>
              </a:rPr>
              <a:t>Which product management activities can a product owner delegate to the Developers?</a:t>
            </a:r>
            <a:endParaRPr lang="en-NL" sz="1000" dirty="0">
              <a:solidFill>
                <a:schemeClr val="bg1">
                  <a:lumMod val="50000"/>
                </a:schemeClr>
              </a:solidFill>
            </a:endParaRPr>
          </a:p>
        </p:txBody>
      </p:sp>
    </p:spTree>
    <p:extLst>
      <p:ext uri="{BB962C8B-B14F-4D97-AF65-F5344CB8AC3E}">
        <p14:creationId xmlns:p14="http://schemas.microsoft.com/office/powerpoint/2010/main" val="2420273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20958" y="917947"/>
            <a:ext cx="6145227" cy="4165159"/>
            <a:chOff x="798163" y="759196"/>
            <a:chExt cx="5974596" cy="3776514"/>
          </a:xfrm>
        </p:grpSpPr>
        <p:sp>
          <p:nvSpPr>
            <p:cNvPr id="6" name="TextBox 5">
              <a:extLst>
                <a:ext uri="{FF2B5EF4-FFF2-40B4-BE49-F238E27FC236}">
                  <a16:creationId xmlns:a16="http://schemas.microsoft.com/office/drawing/2014/main" id="{009EAD6C-D563-D744-AFCA-AE8CA95E6630}"/>
                </a:ext>
              </a:extLst>
            </p:cNvPr>
            <p:cNvSpPr txBox="1"/>
            <p:nvPr/>
          </p:nvSpPr>
          <p:spPr>
            <a:xfrm>
              <a:off x="798163" y="759196"/>
              <a:ext cx="5974596" cy="3776514"/>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Tell a compelling story about the needs of your users</a:t>
              </a:r>
            </a:p>
            <a:p>
              <a:pPr algn="ctr"/>
              <a:endParaRPr lang="en-NL" sz="5143" b="1" dirty="0">
                <a:solidFill>
                  <a:schemeClr val="bg1"/>
                </a:solidFill>
                <a:latin typeface="Ubuntu" panose="020B0504030602030204" pitchFamily="34" charset="0"/>
              </a:endParaRPr>
            </a:p>
          </p:txBody>
        </p:sp>
        <p:sp>
          <p:nvSpPr>
            <p:cNvPr id="10" name="Diamond 9">
              <a:extLst>
                <a:ext uri="{FF2B5EF4-FFF2-40B4-BE49-F238E27FC236}">
                  <a16:creationId xmlns:a16="http://schemas.microsoft.com/office/drawing/2014/main" id="{3466022B-B59D-5D40-9FFA-D5042480CDB9}"/>
                </a:ext>
              </a:extLst>
            </p:cNvPr>
            <p:cNvSpPr/>
            <p:nvPr/>
          </p:nvSpPr>
          <p:spPr>
            <a:xfrm>
              <a:off x="2854908" y="31960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0878097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940956"/>
            <a:ext cx="5958169" cy="1723045"/>
            <a:chOff x="883471" y="1753800"/>
            <a:chExt cx="5792732" cy="1675202"/>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53800"/>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Make key decisions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4150575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1913" dirty="0"/>
              <a:t> </a:t>
            </a:r>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917947"/>
            <a:ext cx="5958169" cy="2695406"/>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Release </a:t>
              </a:r>
              <a:br>
                <a:rPr lang="en-NL" sz="5143" b="1" dirty="0">
                  <a:solidFill>
                    <a:schemeClr val="bg1"/>
                  </a:solidFill>
                  <a:latin typeface="Ubuntu" panose="020B0504030602030204" pitchFamily="34" charset="0"/>
                </a:rPr>
              </a:br>
              <a:r>
                <a:rPr lang="en-NL" sz="5143" b="1" dirty="0">
                  <a:solidFill>
                    <a:schemeClr val="bg1"/>
                  </a:solidFill>
                  <a:latin typeface="Ubuntu" panose="020B0504030602030204" pitchFamily="34" charset="0"/>
                </a:rPr>
                <a:t>planning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191025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29294853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4012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429454"/>
            <a:ext cx="5958169" cy="2505654"/>
            <a:chOff x="883471" y="943679"/>
            <a:chExt cx="5792732" cy="243608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43679"/>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Write </a:t>
              </a:r>
            </a:p>
            <a:p>
              <a:pPr algn="ctr"/>
              <a:r>
                <a:rPr lang="en-NL" sz="5143" b="1" dirty="0">
                  <a:solidFill>
                    <a:schemeClr val="bg1"/>
                  </a:solidFill>
                  <a:latin typeface="Ubuntu" panose="020B0504030602030204" pitchFamily="34" charset="0"/>
                </a:rPr>
                <a:t>User Stories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524079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9536581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1" y="1448728"/>
            <a:ext cx="5958169" cy="2519380"/>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Test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996585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85207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6825740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1" y="1424072"/>
            <a:ext cx="5958169" cy="2695406"/>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Accept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3367245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28703865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462452"/>
            <a:ext cx="5958169" cy="2538654"/>
            <a:chOff x="883471" y="911595"/>
            <a:chExt cx="5792732" cy="2468165"/>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11595"/>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Track sprint progress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48526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7040652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1" y="1539573"/>
            <a:ext cx="5958169" cy="2464404"/>
            <a:chOff x="883471" y="983784"/>
            <a:chExt cx="5792732" cy="239597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784"/>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Create the </a:t>
              </a:r>
            </a:p>
            <a:p>
              <a:pPr algn="ctr"/>
              <a:r>
                <a:rPr lang="en-NL" sz="5143" b="1" dirty="0">
                  <a:solidFill>
                    <a:schemeClr val="bg1"/>
                  </a:solidFill>
                  <a:latin typeface="Ubuntu" panose="020B0504030602030204" pitchFamily="34" charset="0"/>
                </a:rPr>
                <a:t>Sprint Backlog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3870904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8944460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535449"/>
            <a:ext cx="5958169" cy="2472653"/>
            <a:chOff x="883471" y="975764"/>
            <a:chExt cx="5792732" cy="240399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75764"/>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Perform User </a:t>
              </a:r>
              <a:br>
                <a:rPr lang="en-NL" sz="5143" b="1" dirty="0">
                  <a:solidFill>
                    <a:schemeClr val="bg1"/>
                  </a:solidFill>
                  <a:latin typeface="Ubuntu" panose="020B0504030602030204" pitchFamily="34" charset="0"/>
                </a:rPr>
              </a:br>
              <a:r>
                <a:rPr lang="en-NL" sz="5143" b="1" dirty="0">
                  <a:solidFill>
                    <a:schemeClr val="bg1"/>
                  </a:solidFill>
                  <a:latin typeface="Ubuntu" panose="020B0504030602030204" pitchFamily="34" charset="0"/>
                </a:rPr>
                <a:t>interviews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721894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5466197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512085"/>
            <a:ext cx="5958169" cy="2519380"/>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Create User surveys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58827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iangle 3">
            <a:extLst>
              <a:ext uri="{FF2B5EF4-FFF2-40B4-BE49-F238E27FC236}">
                <a16:creationId xmlns:a16="http://schemas.microsoft.com/office/drawing/2014/main" id="{31391397-9583-1649-93D1-2E183E99AFBD}"/>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Triangle 25">
            <a:extLst>
              <a:ext uri="{FF2B5EF4-FFF2-40B4-BE49-F238E27FC236}">
                <a16:creationId xmlns:a16="http://schemas.microsoft.com/office/drawing/2014/main" id="{54F6DD97-0D41-C643-8E3E-5ADC3418B8E1}"/>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7" name="Triangle 26">
            <a:extLst>
              <a:ext uri="{FF2B5EF4-FFF2-40B4-BE49-F238E27FC236}">
                <a16:creationId xmlns:a16="http://schemas.microsoft.com/office/drawing/2014/main" id="{AF6C5CDF-4B04-AC44-AA28-D34CE05B0F44}"/>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Triangle 27">
            <a:extLst>
              <a:ext uri="{FF2B5EF4-FFF2-40B4-BE49-F238E27FC236}">
                <a16:creationId xmlns:a16="http://schemas.microsoft.com/office/drawing/2014/main" id="{6BAB6629-BEA3-0F45-A825-3A147A0E6C5E}"/>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Triangle 28">
            <a:extLst>
              <a:ext uri="{FF2B5EF4-FFF2-40B4-BE49-F238E27FC236}">
                <a16:creationId xmlns:a16="http://schemas.microsoft.com/office/drawing/2014/main" id="{C4817735-F14F-244E-AC4E-3B263439659D}"/>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Triangle 29">
            <a:extLst>
              <a:ext uri="{FF2B5EF4-FFF2-40B4-BE49-F238E27FC236}">
                <a16:creationId xmlns:a16="http://schemas.microsoft.com/office/drawing/2014/main" id="{FE89E9E4-E8C3-984B-B1A5-338667B6F5B8}"/>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Triangle 30">
            <a:extLst>
              <a:ext uri="{FF2B5EF4-FFF2-40B4-BE49-F238E27FC236}">
                <a16:creationId xmlns:a16="http://schemas.microsoft.com/office/drawing/2014/main" id="{248D87B3-342C-444A-BD91-1636DD89D64F}"/>
              </a:ext>
            </a:extLst>
          </p:cNvPr>
          <p:cNvSpPr/>
          <p:nvPr/>
        </p:nvSpPr>
        <p:spPr>
          <a:xfrm>
            <a:off x="7455761"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Triangle 31">
            <a:extLst>
              <a:ext uri="{FF2B5EF4-FFF2-40B4-BE49-F238E27FC236}">
                <a16:creationId xmlns:a16="http://schemas.microsoft.com/office/drawing/2014/main" id="{E0F639FA-3E36-204F-A19D-618D4A34F9D9}"/>
              </a:ext>
            </a:extLst>
          </p:cNvPr>
          <p:cNvSpPr/>
          <p:nvPr/>
        </p:nvSpPr>
        <p:spPr>
          <a:xfrm>
            <a:off x="7455761"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Triangle 32">
            <a:extLst>
              <a:ext uri="{FF2B5EF4-FFF2-40B4-BE49-F238E27FC236}">
                <a16:creationId xmlns:a16="http://schemas.microsoft.com/office/drawing/2014/main" id="{F1600DEA-971A-F144-A1D0-6A879217A7C9}"/>
              </a:ext>
            </a:extLst>
          </p:cNvPr>
          <p:cNvSpPr/>
          <p:nvPr/>
        </p:nvSpPr>
        <p:spPr>
          <a:xfrm>
            <a:off x="7440817"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Triangle 33">
            <a:extLst>
              <a:ext uri="{FF2B5EF4-FFF2-40B4-BE49-F238E27FC236}">
                <a16:creationId xmlns:a16="http://schemas.microsoft.com/office/drawing/2014/main" id="{0DCBD7D8-0ADD-5542-9CE4-CD377AAB9C5B}"/>
              </a:ext>
            </a:extLst>
          </p:cNvPr>
          <p:cNvSpPr/>
          <p:nvPr/>
        </p:nvSpPr>
        <p:spPr>
          <a:xfrm>
            <a:off x="7440817"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5" name="Triangle 34">
            <a:extLst>
              <a:ext uri="{FF2B5EF4-FFF2-40B4-BE49-F238E27FC236}">
                <a16:creationId xmlns:a16="http://schemas.microsoft.com/office/drawing/2014/main" id="{99A096DC-C570-1844-8D1C-ADD73B48A244}"/>
              </a:ext>
            </a:extLst>
          </p:cNvPr>
          <p:cNvSpPr/>
          <p:nvPr/>
        </p:nvSpPr>
        <p:spPr>
          <a:xfrm>
            <a:off x="7455761"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6" name="Triangle 35">
            <a:extLst>
              <a:ext uri="{FF2B5EF4-FFF2-40B4-BE49-F238E27FC236}">
                <a16:creationId xmlns:a16="http://schemas.microsoft.com/office/drawing/2014/main" id="{FB33549E-9D5A-D34D-B74D-5EB0E0016B2C}"/>
              </a:ext>
            </a:extLst>
          </p:cNvPr>
          <p:cNvSpPr/>
          <p:nvPr/>
        </p:nvSpPr>
        <p:spPr>
          <a:xfrm>
            <a:off x="7455761"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 name="Title 1">
            <a:extLst>
              <a:ext uri="{FF2B5EF4-FFF2-40B4-BE49-F238E27FC236}">
                <a16:creationId xmlns:a16="http://schemas.microsoft.com/office/drawing/2014/main" id="{5B591BBF-5410-5049-AA12-AE32E059950F}"/>
              </a:ext>
            </a:extLst>
          </p:cNvPr>
          <p:cNvSpPr>
            <a:spLocks noGrp="1"/>
          </p:cNvSpPr>
          <p:nvPr>
            <p:ph type="title"/>
          </p:nvPr>
        </p:nvSpPr>
        <p:spPr/>
        <p:txBody>
          <a:bodyPr/>
          <a:lstStyle/>
          <a:p>
            <a:r>
              <a:rPr lang="en-NL" sz="8000" dirty="0"/>
              <a:t>PRODUCT OWNER</a:t>
            </a:r>
          </a:p>
        </p:txBody>
      </p:sp>
      <p:sp>
        <p:nvSpPr>
          <p:cNvPr id="3" name="Text Placeholder 2">
            <a:extLst>
              <a:ext uri="{FF2B5EF4-FFF2-40B4-BE49-F238E27FC236}">
                <a16:creationId xmlns:a16="http://schemas.microsoft.com/office/drawing/2014/main" id="{BF0BC8BC-6D96-1644-9733-7F7A2EB3AD73}"/>
              </a:ext>
            </a:extLst>
          </p:cNvPr>
          <p:cNvSpPr>
            <a:spLocks noGrp="1"/>
          </p:cNvSpPr>
          <p:nvPr>
            <p:ph type="body" sz="quarter" idx="10"/>
          </p:nvPr>
        </p:nvSpPr>
        <p:spPr/>
        <p:txBody>
          <a:bodyPr/>
          <a:lstStyle/>
          <a:p>
            <a:r>
              <a:rPr lang="en-GB" sz="1000" dirty="0">
                <a:solidFill>
                  <a:schemeClr val="bg1">
                    <a:lumMod val="50000"/>
                  </a:schemeClr>
                </a:solidFill>
              </a:rPr>
              <a:t>Which product management activities should a Product Owner perform?</a:t>
            </a:r>
            <a:endParaRPr lang="en-NL" sz="1000" dirty="0">
              <a:solidFill>
                <a:schemeClr val="bg1">
                  <a:lumMod val="50000"/>
                </a:schemeClr>
              </a:solidFill>
            </a:endParaRPr>
          </a:p>
        </p:txBody>
      </p:sp>
    </p:spTree>
    <p:extLst>
      <p:ext uri="{BB962C8B-B14F-4D97-AF65-F5344CB8AC3E}">
        <p14:creationId xmlns:p14="http://schemas.microsoft.com/office/powerpoint/2010/main" val="61934076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7044318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924462"/>
            <a:ext cx="5958169" cy="1796142"/>
            <a:chOff x="883471" y="1633490"/>
            <a:chExt cx="5792732" cy="1746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33490"/>
              <a:ext cx="5792732" cy="883768"/>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Inspect Metrics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37756378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9022584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107699"/>
            <a:ext cx="5958169" cy="3173633"/>
            <a:chOff x="883471" y="759196"/>
            <a:chExt cx="5792732" cy="30855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66637"/>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Find a solution to reach the desired Outcome</a:t>
              </a:r>
            </a:p>
          </p:txBody>
        </p:sp>
        <p:sp>
          <p:nvSpPr>
            <p:cNvPr id="10" name="Diamond 9">
              <a:extLst>
                <a:ext uri="{FF2B5EF4-FFF2-40B4-BE49-F238E27FC236}">
                  <a16:creationId xmlns:a16="http://schemas.microsoft.com/office/drawing/2014/main" id="{3466022B-B59D-5D40-9FFA-D5042480CDB9}"/>
                </a:ext>
              </a:extLst>
            </p:cNvPr>
            <p:cNvSpPr/>
            <p:nvPr/>
          </p:nvSpPr>
          <p:spPr>
            <a:xfrm>
              <a:off x="2839410" y="32945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489244"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39078"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3667944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0401749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668260" y="917947"/>
            <a:ext cx="6443351" cy="3264661"/>
            <a:chOff x="883471" y="759196"/>
            <a:chExt cx="5792732" cy="31740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398147"/>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Host Product Backlog refinement sessions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830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1481605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42782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465323"/>
            <a:ext cx="5958169" cy="2612905"/>
            <a:chOff x="883471" y="839406"/>
            <a:chExt cx="5792732" cy="25403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39406"/>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Design an </a:t>
              </a:r>
              <a:br>
                <a:rPr lang="en-NL" sz="5143" b="1" dirty="0">
                  <a:solidFill>
                    <a:schemeClr val="bg1"/>
                  </a:solidFill>
                  <a:latin typeface="Ubuntu" panose="020B0504030602030204" pitchFamily="34" charset="0"/>
                </a:rPr>
              </a:br>
              <a:r>
                <a:rPr lang="en-NL" sz="5143" b="1" dirty="0">
                  <a:solidFill>
                    <a:schemeClr val="bg1"/>
                  </a:solidFill>
                  <a:latin typeface="Ubuntu" panose="020B0504030602030204" pitchFamily="34" charset="0"/>
                </a:rPr>
                <a:t>A/B test plan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612488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25861486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1" y="1539661"/>
            <a:ext cx="5958169" cy="2464228"/>
            <a:chOff x="883471" y="983955"/>
            <a:chExt cx="5792732" cy="2395805"/>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955"/>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Perform market research</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981038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51148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5471865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1" y="1512085"/>
            <a:ext cx="5958169" cy="2519380"/>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Negotiate a supplier contract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4108217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7195623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916206"/>
            <a:ext cx="5958169" cy="1723045"/>
            <a:chOff x="883471" y="1729737"/>
            <a:chExt cx="5792732" cy="1675202"/>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29737"/>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Purchase hardware</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40105131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21626406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917948"/>
            <a:ext cx="5958169" cy="3235254"/>
            <a:chOff x="883471" y="759196"/>
            <a:chExt cx="5792732" cy="31454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66637"/>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Investigate a </a:t>
              </a:r>
            </a:p>
            <a:p>
              <a:pPr algn="ctr"/>
              <a:r>
                <a:rPr lang="en-NL" sz="5143" b="1" dirty="0">
                  <a:solidFill>
                    <a:schemeClr val="bg1"/>
                  </a:solidFill>
                  <a:latin typeface="Ubuntu" panose="020B0504030602030204" pitchFamily="34" charset="0"/>
                </a:rPr>
                <a:t>new Product proposition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544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7349505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7056132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1" y="1512085"/>
            <a:ext cx="5958169" cy="2519380"/>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Create financial reports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60563395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1090169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481823"/>
            <a:ext cx="5958169" cy="2579905"/>
            <a:chOff x="883471" y="871490"/>
            <a:chExt cx="5792732" cy="2508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71490"/>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Analyse</a:t>
              </a:r>
            </a:p>
            <a:p>
              <a:pPr algn="ctr"/>
              <a:r>
                <a:rPr lang="en-NL" sz="5143" b="1" dirty="0">
                  <a:solidFill>
                    <a:schemeClr val="bg1"/>
                  </a:solidFill>
                  <a:latin typeface="Ubuntu" panose="020B0504030602030204" pitchFamily="34" charset="0"/>
                </a:rPr>
                <a:t>competitors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048965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AA850F4-A93F-C549-B477-DEC636479EC6}"/>
              </a:ext>
            </a:extLst>
          </p:cNvPr>
          <p:cNvSpPr>
            <a:spLocks noGrp="1"/>
          </p:cNvSpPr>
          <p:nvPr>
            <p:ph type="title"/>
          </p:nvPr>
        </p:nvSpPr>
        <p:spPr/>
        <p:txBody>
          <a:bodyPr/>
          <a:lstStyle/>
          <a:p>
            <a:r>
              <a:rPr lang="en-NL" sz="8800" dirty="0"/>
              <a:t>PRODUCT TEAM</a:t>
            </a:r>
          </a:p>
        </p:txBody>
      </p:sp>
      <p:sp>
        <p:nvSpPr>
          <p:cNvPr id="7" name="Text Placeholder 6">
            <a:extLst>
              <a:ext uri="{FF2B5EF4-FFF2-40B4-BE49-F238E27FC236}">
                <a16:creationId xmlns:a16="http://schemas.microsoft.com/office/drawing/2014/main" id="{CF819514-ADC8-F541-90C1-154E00879EB9}"/>
              </a:ext>
            </a:extLst>
          </p:cNvPr>
          <p:cNvSpPr>
            <a:spLocks noGrp="1"/>
          </p:cNvSpPr>
          <p:nvPr>
            <p:ph type="body" sz="quarter" idx="10"/>
          </p:nvPr>
        </p:nvSpPr>
        <p:spPr/>
        <p:txBody>
          <a:bodyPr>
            <a:noAutofit/>
          </a:bodyPr>
          <a:lstStyle/>
          <a:p>
            <a:r>
              <a:rPr lang="en-GB" sz="1030" dirty="0">
                <a:solidFill>
                  <a:schemeClr val="bg1">
                    <a:lumMod val="50000"/>
                  </a:schemeClr>
                </a:solidFill>
              </a:rPr>
              <a:t>Having product management activities that cannot be picked up by the Scrum Team?</a:t>
            </a:r>
            <a:br>
              <a:rPr lang="en-GB" sz="1030" dirty="0">
                <a:solidFill>
                  <a:schemeClr val="bg1">
                    <a:lumMod val="50000"/>
                  </a:schemeClr>
                </a:solidFill>
              </a:rPr>
            </a:br>
            <a:r>
              <a:rPr lang="en-GB" sz="1030" dirty="0">
                <a:solidFill>
                  <a:schemeClr val="bg1">
                    <a:lumMod val="50000"/>
                  </a:schemeClr>
                </a:solidFill>
              </a:rPr>
              <a:t>Have a look around and see how you can be helped by experts outside of the team.</a:t>
            </a:r>
          </a:p>
        </p:txBody>
      </p:sp>
      <p:sp>
        <p:nvSpPr>
          <p:cNvPr id="24" name="Hexagon 23">
            <a:extLst>
              <a:ext uri="{FF2B5EF4-FFF2-40B4-BE49-F238E27FC236}">
                <a16:creationId xmlns:a16="http://schemas.microsoft.com/office/drawing/2014/main" id="{B77BC908-5A71-5648-86F4-1DD501B1A47A}"/>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Hexagon 24">
            <a:extLst>
              <a:ext uri="{FF2B5EF4-FFF2-40B4-BE49-F238E27FC236}">
                <a16:creationId xmlns:a16="http://schemas.microsoft.com/office/drawing/2014/main" id="{CA52172E-44FE-964B-8A80-395B31A859C7}"/>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Hexagon 25">
            <a:extLst>
              <a:ext uri="{FF2B5EF4-FFF2-40B4-BE49-F238E27FC236}">
                <a16:creationId xmlns:a16="http://schemas.microsoft.com/office/drawing/2014/main" id="{08EC8FA2-7049-534E-A372-EC6A91A4CE79}"/>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7" name="Hexagon 26">
            <a:extLst>
              <a:ext uri="{FF2B5EF4-FFF2-40B4-BE49-F238E27FC236}">
                <a16:creationId xmlns:a16="http://schemas.microsoft.com/office/drawing/2014/main" id="{718BA15D-DE98-8D43-9A3F-36F37A37AF2D}"/>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Hexagon 27">
            <a:extLst>
              <a:ext uri="{FF2B5EF4-FFF2-40B4-BE49-F238E27FC236}">
                <a16:creationId xmlns:a16="http://schemas.microsoft.com/office/drawing/2014/main" id="{5EF61F84-17B4-324C-9CD3-E07B3D18F12C}"/>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Hexagon 28">
            <a:extLst>
              <a:ext uri="{FF2B5EF4-FFF2-40B4-BE49-F238E27FC236}">
                <a16:creationId xmlns:a16="http://schemas.microsoft.com/office/drawing/2014/main" id="{6099D7E0-C13A-7847-84ED-EA0C5524E554}"/>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Hexagon 29">
            <a:extLst>
              <a:ext uri="{FF2B5EF4-FFF2-40B4-BE49-F238E27FC236}">
                <a16:creationId xmlns:a16="http://schemas.microsoft.com/office/drawing/2014/main" id="{920910FA-5581-F04C-9A39-2A4938FE8099}"/>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Hexagon 30">
            <a:extLst>
              <a:ext uri="{FF2B5EF4-FFF2-40B4-BE49-F238E27FC236}">
                <a16:creationId xmlns:a16="http://schemas.microsoft.com/office/drawing/2014/main" id="{8BBDE08F-BA25-4943-9CD6-08F91133CB36}"/>
              </a:ext>
            </a:extLst>
          </p:cNvPr>
          <p:cNvSpPr/>
          <p:nvPr/>
        </p:nvSpPr>
        <p:spPr>
          <a:xfrm>
            <a:off x="7483969"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Hexagon 31">
            <a:extLst>
              <a:ext uri="{FF2B5EF4-FFF2-40B4-BE49-F238E27FC236}">
                <a16:creationId xmlns:a16="http://schemas.microsoft.com/office/drawing/2014/main" id="{1FBA123F-FD40-8849-9469-AF75E6B929B7}"/>
              </a:ext>
            </a:extLst>
          </p:cNvPr>
          <p:cNvSpPr/>
          <p:nvPr/>
        </p:nvSpPr>
        <p:spPr>
          <a:xfrm>
            <a:off x="7479750"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Hexagon 32">
            <a:extLst>
              <a:ext uri="{FF2B5EF4-FFF2-40B4-BE49-F238E27FC236}">
                <a16:creationId xmlns:a16="http://schemas.microsoft.com/office/drawing/2014/main" id="{A5F73996-9447-1848-B658-78DFF6A9C779}"/>
              </a:ext>
            </a:extLst>
          </p:cNvPr>
          <p:cNvSpPr/>
          <p:nvPr/>
        </p:nvSpPr>
        <p:spPr>
          <a:xfrm>
            <a:off x="7479750"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Hexagon 33">
            <a:extLst>
              <a:ext uri="{FF2B5EF4-FFF2-40B4-BE49-F238E27FC236}">
                <a16:creationId xmlns:a16="http://schemas.microsoft.com/office/drawing/2014/main" id="{275693F2-68C2-3E4F-BA5E-B253F0E64904}"/>
              </a:ext>
            </a:extLst>
          </p:cNvPr>
          <p:cNvSpPr/>
          <p:nvPr/>
        </p:nvSpPr>
        <p:spPr>
          <a:xfrm>
            <a:off x="7475530"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5" name="Hexagon 34">
            <a:extLst>
              <a:ext uri="{FF2B5EF4-FFF2-40B4-BE49-F238E27FC236}">
                <a16:creationId xmlns:a16="http://schemas.microsoft.com/office/drawing/2014/main" id="{0037A2A0-8D75-B940-835C-26E592882C69}"/>
              </a:ext>
            </a:extLst>
          </p:cNvPr>
          <p:cNvSpPr/>
          <p:nvPr/>
        </p:nvSpPr>
        <p:spPr>
          <a:xfrm>
            <a:off x="7477640"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6" name="Hexagon 35">
            <a:extLst>
              <a:ext uri="{FF2B5EF4-FFF2-40B4-BE49-F238E27FC236}">
                <a16:creationId xmlns:a16="http://schemas.microsoft.com/office/drawing/2014/main" id="{34ABA7B3-653A-E24D-B127-F6F5AEBE2C7B}"/>
              </a:ext>
            </a:extLst>
          </p:cNvPr>
          <p:cNvSpPr/>
          <p:nvPr/>
        </p:nvSpPr>
        <p:spPr>
          <a:xfrm>
            <a:off x="7473421"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7" name="Hexagon 36">
            <a:extLst>
              <a:ext uri="{FF2B5EF4-FFF2-40B4-BE49-F238E27FC236}">
                <a16:creationId xmlns:a16="http://schemas.microsoft.com/office/drawing/2014/main" id="{980F8705-E6AE-3E4B-9146-F98BFFE8E753}"/>
              </a:ext>
            </a:extLst>
          </p:cNvPr>
          <p:cNvSpPr/>
          <p:nvPr/>
        </p:nvSpPr>
        <p:spPr>
          <a:xfrm>
            <a:off x="7483969"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Tree>
    <p:extLst>
      <p:ext uri="{BB962C8B-B14F-4D97-AF65-F5344CB8AC3E}">
        <p14:creationId xmlns:p14="http://schemas.microsoft.com/office/powerpoint/2010/main" val="160637952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18441019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512085"/>
            <a:ext cx="5958169" cy="2519380"/>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Create the </a:t>
              </a:r>
            </a:p>
            <a:p>
              <a:pPr algn="ctr"/>
              <a:r>
                <a:rPr lang="en-NL" sz="5143" b="1" dirty="0">
                  <a:solidFill>
                    <a:schemeClr val="bg1"/>
                  </a:solidFill>
                  <a:latin typeface="Ubuntu" panose="020B0504030602030204" pitchFamily="34" charset="0"/>
                </a:rPr>
                <a:t>Product Goal</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20800036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06747270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1512085"/>
            <a:ext cx="5958169" cy="2519380"/>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75202"/>
            </a:xfrm>
            <a:prstGeom prst="rect">
              <a:avLst/>
            </a:prstGeom>
            <a:noFill/>
          </p:spPr>
          <p:txBody>
            <a:bodyPr wrap="square" rtlCol="0">
              <a:spAutoFit/>
            </a:bodyPr>
            <a:lstStyle/>
            <a:p>
              <a:pPr algn="ctr"/>
              <a:r>
                <a:rPr lang="en-NL" sz="5143" b="1" dirty="0">
                  <a:solidFill>
                    <a:schemeClr val="bg1"/>
                  </a:solidFill>
                  <a:latin typeface="Ubuntu" panose="020B0504030602030204" pitchFamily="34" charset="0"/>
                </a:rPr>
                <a:t>Plan marketing activities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131226412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98081490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917947"/>
            <a:ext cx="5958169" cy="2695406"/>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75202"/>
            </a:xfrm>
            <a:prstGeom prst="rect">
              <a:avLst/>
            </a:prstGeom>
            <a:noFill/>
          </p:spPr>
          <p:txBody>
            <a:bodyPr wrap="square" rtlCol="0">
              <a:spAutoFit/>
            </a:bodyPr>
            <a:lstStyle/>
            <a:p>
              <a:pPr algn="ctr"/>
              <a:endParaRPr lang="en-NL" sz="5143" b="1" dirty="0">
                <a:solidFill>
                  <a:schemeClr val="bg1"/>
                </a:solidFill>
                <a:latin typeface="Ubuntu" panose="020B0504030602030204" pitchFamily="34" charset="0"/>
              </a:endParaRPr>
            </a:p>
            <a:p>
              <a:pPr algn="ctr"/>
              <a:r>
                <a:rPr lang="en-NL" sz="5143"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389451762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34276791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917947"/>
            <a:ext cx="5958169" cy="2695406"/>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75202"/>
            </a:xfrm>
            <a:prstGeom prst="rect">
              <a:avLst/>
            </a:prstGeom>
            <a:noFill/>
          </p:spPr>
          <p:txBody>
            <a:bodyPr wrap="square" rtlCol="0">
              <a:spAutoFit/>
            </a:bodyPr>
            <a:lstStyle/>
            <a:p>
              <a:pPr algn="ctr"/>
              <a:endParaRPr lang="en-NL" sz="5143" b="1" dirty="0">
                <a:solidFill>
                  <a:schemeClr val="bg1"/>
                </a:solidFill>
                <a:latin typeface="Ubuntu" panose="020B0504030602030204" pitchFamily="34" charset="0"/>
              </a:endParaRPr>
            </a:p>
            <a:p>
              <a:pPr algn="ctr"/>
              <a:r>
                <a:rPr lang="en-NL" sz="5143"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11502616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10111118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31873"/>
            <a:ext cx="7775575" cy="5479805"/>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908703" y="917947"/>
            <a:ext cx="5958169" cy="2695406"/>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75202"/>
            </a:xfrm>
            <a:prstGeom prst="rect">
              <a:avLst/>
            </a:prstGeom>
            <a:noFill/>
          </p:spPr>
          <p:txBody>
            <a:bodyPr wrap="square" rtlCol="0">
              <a:spAutoFit/>
            </a:bodyPr>
            <a:lstStyle/>
            <a:p>
              <a:pPr algn="ctr"/>
              <a:endParaRPr lang="en-NL" sz="5143" b="1" dirty="0">
                <a:solidFill>
                  <a:schemeClr val="bg1"/>
                </a:solidFill>
                <a:latin typeface="Ubuntu" panose="020B0504030602030204" pitchFamily="34" charset="0"/>
              </a:endParaRPr>
            </a:p>
            <a:p>
              <a:pPr algn="ctr"/>
              <a:r>
                <a:rPr lang="en-NL" sz="5143"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Tree>
    <p:extLst>
      <p:ext uri="{BB962C8B-B14F-4D97-AF65-F5344CB8AC3E}">
        <p14:creationId xmlns:p14="http://schemas.microsoft.com/office/powerpoint/2010/main" val="2349466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002511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1" y="31873"/>
            <a:ext cx="7775575" cy="5479805"/>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60857" y="-755156"/>
            <a:ext cx="7053861" cy="7053861"/>
          </a:xfrm>
          <a:prstGeom prst="rect">
            <a:avLst/>
          </a:prstGeom>
        </p:spPr>
      </p:pic>
    </p:spTree>
    <p:extLst>
      <p:ext uri="{BB962C8B-B14F-4D97-AF65-F5344CB8AC3E}">
        <p14:creationId xmlns:p14="http://schemas.microsoft.com/office/powerpoint/2010/main" val="347065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61A8C7A-F44D-5B4E-B18C-70D8D2FC550B}"/>
              </a:ext>
            </a:extLst>
          </p:cNvPr>
          <p:cNvSpPr>
            <a:spLocks noGrp="1"/>
          </p:cNvSpPr>
          <p:nvPr>
            <p:ph type="title"/>
          </p:nvPr>
        </p:nvSpPr>
        <p:spPr/>
        <p:txBody>
          <a:bodyPr/>
          <a:lstStyle/>
          <a:p>
            <a:r>
              <a:rPr lang="en-NL" dirty="0"/>
              <a:t>Propose a </a:t>
            </a:r>
            <a:br>
              <a:rPr lang="en-NL" dirty="0"/>
            </a:br>
            <a:r>
              <a:rPr lang="en-NL" dirty="0"/>
              <a:t>Sprint Goal</a:t>
            </a:r>
          </a:p>
        </p:txBody>
      </p:sp>
    </p:spTree>
    <p:extLst>
      <p:ext uri="{BB962C8B-B14F-4D97-AF65-F5344CB8AC3E}">
        <p14:creationId xmlns:p14="http://schemas.microsoft.com/office/powerpoint/2010/main" val="1788883334"/>
      </p:ext>
    </p:extLst>
  </p:cSld>
  <p:clrMapOvr>
    <a:masterClrMapping/>
  </p:clrMapOvr>
</p:sld>
</file>

<file path=ppt/theme/theme1.xml><?xml version="1.0" encoding="utf-8"?>
<a:theme xmlns:a="http://schemas.openxmlformats.org/drawingml/2006/main" name="SF PPT Theme cardset">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F PPT Theme cardset" id="{BE05CD8D-6CAE-044A-8111-ED4320E37044}" vid="{88F505FB-D0C8-CE4F-89C7-8BC729133F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SF PPT Theme cardset</Template>
  <TotalTime>438</TotalTime>
  <Words>638</Words>
  <Application>Microsoft Macintosh PowerPoint</Application>
  <PresentationFormat>Custom</PresentationFormat>
  <Paragraphs>78</Paragraphs>
  <Slides>80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80</vt:i4>
      </vt:variant>
    </vt:vector>
  </HeadingPairs>
  <TitlesOfParts>
    <vt:vector size="87" baseType="lpstr">
      <vt:lpstr>Calibri</vt:lpstr>
      <vt:lpstr>Ubuntu Light</vt:lpstr>
      <vt:lpstr>Ubuntu</vt:lpstr>
      <vt:lpstr>Arial</vt:lpstr>
      <vt:lpstr>Marvel</vt:lpstr>
      <vt:lpstr>Calibri Light</vt:lpstr>
      <vt:lpstr>SF PPT Theme cardset</vt:lpstr>
      <vt:lpstr>PowerPoint Presentation</vt:lpstr>
      <vt:lpstr>PowerPoint Presentation</vt:lpstr>
      <vt:lpstr>DEVELOPERS</vt:lpstr>
      <vt:lpstr>PowerPoint Presentation</vt:lpstr>
      <vt:lpstr>PRODUCT OWNER</vt:lpstr>
      <vt:lpstr>PowerPoint Presentation</vt:lpstr>
      <vt:lpstr>PRODUCT TEAM</vt:lpstr>
      <vt:lpstr>PowerPoint Presentation</vt:lpstr>
      <vt:lpstr>Propose a  Sprint Goal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261</cp:revision>
  <dcterms:created xsi:type="dcterms:W3CDTF">2020-03-02T18:23:14Z</dcterms:created>
  <dcterms:modified xsi:type="dcterms:W3CDTF">2022-02-10T23:14:31Z</dcterms:modified>
</cp:coreProperties>
</file>

<file path=docProps/thumbnail.jpeg>
</file>